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92" r:id="rId2"/>
    <p:sldId id="283" r:id="rId3"/>
    <p:sldId id="261" r:id="rId4"/>
    <p:sldId id="404" r:id="rId5"/>
    <p:sldId id="405" r:id="rId6"/>
    <p:sldId id="407" r:id="rId7"/>
    <p:sldId id="408" r:id="rId8"/>
    <p:sldId id="409" r:id="rId9"/>
    <p:sldId id="339" r:id="rId10"/>
    <p:sldId id="41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69B"/>
    <a:srgbClr val="575757"/>
    <a:srgbClr val="1B3735"/>
    <a:srgbClr val="FFFFFF"/>
    <a:srgbClr val="926F00"/>
    <a:srgbClr val="0D1015"/>
    <a:srgbClr val="5E5E5E"/>
    <a:srgbClr val="1C232C"/>
    <a:srgbClr val="E2AC00"/>
    <a:srgbClr val="C9C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5" autoAdjust="0"/>
    <p:restoredTop sz="85584"/>
  </p:normalViewPr>
  <p:slideViewPr>
    <p:cSldViewPr snapToGrid="0">
      <p:cViewPr varScale="1">
        <p:scale>
          <a:sx n="97" d="100"/>
          <a:sy n="97" d="100"/>
        </p:scale>
        <p:origin x="138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1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A94ED-56F1-4CE5-820A-5A19B5C884A3}" type="datetimeFigureOut">
              <a:rPr lang="en-US" smtClean="0"/>
              <a:t>3/8/23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9A211-F8D6-46F1-BB01-49A4B18C6D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3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C16E8-6588-410E-B6A2-DC9825447EC8}" type="datetimeFigureOut">
              <a:rPr lang="en-US" smtClean="0"/>
              <a:t>3/8/23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01FD-7E5C-4189-A490-B6A57896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8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Jugendchor: Jugendliche durch Gesang für den christlichen Glauben begeistern</a:t>
            </a:r>
          </a:p>
          <a:p>
            <a:r>
              <a:rPr lang="de-DE" dirty="0"/>
              <a:t>Literatur: Bestehendes erhalten; Neues ausprobieren; CCLI</a:t>
            </a:r>
          </a:p>
          <a:p>
            <a:r>
              <a:rPr lang="de-DE" dirty="0"/>
              <a:t>Projekte: Denkbar sind Konzerte und Andachten im Rahmen des Kirchenjahres (Weihnachten, Ostern)</a:t>
            </a:r>
          </a:p>
          <a:p>
            <a:r>
              <a:rPr lang="de-DE" dirty="0"/>
              <a:t>Band: Neuer und jugendlicher Klang, Sinnvoller Einsatz der Band</a:t>
            </a:r>
          </a:p>
          <a:p>
            <a:r>
              <a:rPr lang="de-DE" dirty="0"/>
              <a:t>Integration: Bestehende Strukturen (Julia &amp; Toni) mitaufgreifen,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11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1x Digitalmischpult für Tablets und Webinterfaces</a:t>
            </a:r>
          </a:p>
          <a:p>
            <a:r>
              <a:rPr lang="de-DE" dirty="0"/>
              <a:t>2x 2100 Watt Aktivlautsprecher</a:t>
            </a:r>
          </a:p>
          <a:p>
            <a:r>
              <a:rPr lang="de-DE" dirty="0"/>
              <a:t>1x 1000 Watt Monitorlautsprecher</a:t>
            </a:r>
          </a:p>
          <a:p>
            <a:r>
              <a:rPr lang="de-DE" dirty="0"/>
              <a:t>2x Funk-Solomikrofone</a:t>
            </a:r>
          </a:p>
          <a:p>
            <a:r>
              <a:rPr lang="de-DE" dirty="0"/>
              <a:t>4x Chormikrofone</a:t>
            </a:r>
          </a:p>
          <a:p>
            <a:r>
              <a:rPr lang="de-DE" dirty="0"/>
              <a:t>Jede Menge Stative und Kabel für die Vernetzung</a:t>
            </a:r>
          </a:p>
          <a:p>
            <a:r>
              <a:rPr lang="de-DE" dirty="0"/>
              <a:t>CCLI: Bestehenden Vertrag des Jugendchors fortführen. Beinhaltet Lizenzen für Noten und Streaming</a:t>
            </a:r>
          </a:p>
          <a:p>
            <a:r>
              <a:rPr lang="de-DE" dirty="0"/>
              <a:t>Notationssoftware zur Bearbeitung und Erstellung von Noten/Partituren ist vorhanden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Wiedererkennung schaffen</a:t>
            </a:r>
          </a:p>
          <a:p>
            <a:r>
              <a:rPr lang="de-DE" dirty="0"/>
              <a:t>Identifikation</a:t>
            </a:r>
          </a:p>
          <a:p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Aways</a:t>
            </a:r>
            <a:endParaRPr lang="de-DE" dirty="0"/>
          </a:p>
          <a:p>
            <a:r>
              <a:rPr lang="de-DE" dirty="0"/>
              <a:t>Kurze Videos von Proben, Ausflügen,… um die richtige Zielgruppe zu erreichen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86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91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/>
              <a:t>Vorschuss an Vertrauen: Vertrauen und Verantwortung delegieren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/>
              <a:t>Finanzenfragen müssen bedarfsgerecht geklärt werden. Welche Mittel gibt es zum jeweiligen Projekt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/>
              <a:t>Gutes Netzwerk: Mitarbeit innerbezirklicher Fachgruppen wie ÖA-Team, Musikfachberatung, in ständigem Kontakt zu Musikbeauftragte im AP-Bereich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/>
              <a:t>Rechtssicherheit: (CCLI, Klärung von Streaming- und Aufführungsrechte. Wahrung des Datenschutzes)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/>
              <a:t>Planungssicherheit: Projekte werden mit Verantwortlichen besprochen. Termine müssen dann eingehalten werden.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01FD-7E5C-4189-A490-B6A57896C7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7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3238501"/>
            <a:ext cx="2697032" cy="36194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 flipV="1">
            <a:off x="1164705" y="2815398"/>
            <a:ext cx="1532327" cy="1596693"/>
          </a:xfrm>
          <a:custGeom>
            <a:avLst/>
            <a:gdLst>
              <a:gd name="connsiteX0" fmla="*/ 880278 w 1254073"/>
              <a:gd name="connsiteY0" fmla="*/ 0 h 1306751"/>
              <a:gd name="connsiteX1" fmla="*/ 1254073 w 1254073"/>
              <a:gd name="connsiteY1" fmla="*/ 0 h 1306751"/>
              <a:gd name="connsiteX2" fmla="*/ 1254073 w 1254073"/>
              <a:gd name="connsiteY2" fmla="*/ 1306751 h 1306751"/>
              <a:gd name="connsiteX3" fmla="*/ 0 w 1254073"/>
              <a:gd name="connsiteY3" fmla="*/ 1306751 h 130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073" h="1306751">
                <a:moveTo>
                  <a:pt x="880278" y="0"/>
                </a:moveTo>
                <a:lnTo>
                  <a:pt x="1254073" y="0"/>
                </a:lnTo>
                <a:lnTo>
                  <a:pt x="1254073" y="1306751"/>
                </a:lnTo>
                <a:lnTo>
                  <a:pt x="0" y="13067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968038" y="2802419"/>
            <a:ext cx="7672253" cy="1588127"/>
          </a:xfrm>
          <a:noFill/>
        </p:spPr>
        <p:txBody>
          <a:bodyPr wrap="square">
            <a:spAutoFit/>
          </a:bodyPr>
          <a:lstStyle>
            <a:lvl1pPr>
              <a:defRPr lang="en-US" sz="5400" spc="-150" dirty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defTabSz="914400"/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2968038" y="4521613"/>
            <a:ext cx="255711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lang="en-US" sz="120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defTabSz="914400"/>
            <a:r>
              <a:rPr lang="en-US" dirty="0"/>
              <a:t>Click to edit Master subtitle style</a:t>
            </a:r>
          </a:p>
        </p:txBody>
      </p:sp>
      <p:sp>
        <p:nvSpPr>
          <p:cNvPr id="17" name="Subtitle 2"/>
          <p:cNvSpPr txBox="1">
            <a:spLocks/>
          </p:cNvSpPr>
          <p:nvPr userDrawn="1"/>
        </p:nvSpPr>
        <p:spPr>
          <a:xfrm>
            <a:off x="2968037" y="4856410"/>
            <a:ext cx="8895411" cy="1424382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en-US"/>
            </a:defPPr>
            <a:lvl1pPr>
              <a:buClr>
                <a:srgbClr val="E24848"/>
              </a:buClr>
              <a:defRPr sz="1200">
                <a:solidFill>
                  <a:schemeClr val="tx2">
                    <a:lumMod val="7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240" y="-18720"/>
            <a:ext cx="1705232" cy="9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6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/>
          <p:cNvSpPr/>
          <p:nvPr userDrawn="1"/>
        </p:nvSpPr>
        <p:spPr>
          <a:xfrm>
            <a:off x="0" y="0"/>
            <a:ext cx="5060440" cy="6858000"/>
          </a:xfrm>
          <a:prstGeom prst="parallelogram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914435" y="759996"/>
            <a:ext cx="3223459" cy="322345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053971" y="886471"/>
            <a:ext cx="2953802" cy="29538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 marL="0" indent="0" algn="ctr">
              <a:buNone/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defTabSz="292086"/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721350" y="3470275"/>
            <a:ext cx="5359400" cy="23129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3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95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1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6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12192000" cy="3371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4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0" y="1347408"/>
            <a:ext cx="12192000" cy="5009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7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463469" y="1847340"/>
            <a:ext cx="3722263" cy="2567841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4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5352969" y="1847340"/>
            <a:ext cx="3722263" cy="2567841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 flipH="1">
            <a:off x="9176400" y="3969493"/>
            <a:ext cx="2752491" cy="1923307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0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-1" y="0"/>
            <a:ext cx="12192000" cy="491489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5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2017486" y="2985099"/>
            <a:ext cx="9144000" cy="1679195"/>
          </a:xfrm>
          <a:custGeom>
            <a:avLst/>
            <a:gdLst>
              <a:gd name="connsiteX0" fmla="*/ 0 w 10174514"/>
              <a:gd name="connsiteY0" fmla="*/ 0 h 1679195"/>
              <a:gd name="connsiteX1" fmla="*/ 10174514 w 10174514"/>
              <a:gd name="connsiteY1" fmla="*/ 0 h 1679195"/>
              <a:gd name="connsiteX2" fmla="*/ 10174514 w 10174514"/>
              <a:gd name="connsiteY2" fmla="*/ 1 h 1679195"/>
              <a:gd name="connsiteX3" fmla="*/ 9093554 w 10174514"/>
              <a:gd name="connsiteY3" fmla="*/ 1 h 1679195"/>
              <a:gd name="connsiteX4" fmla="*/ 10121055 w 10174514"/>
              <a:gd name="connsiteY4" fmla="*/ 1679195 h 1679195"/>
              <a:gd name="connsiteX5" fmla="*/ 0 w 10174514"/>
              <a:gd name="connsiteY5" fmla="*/ 1679195 h 167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4514" h="1679195">
                <a:moveTo>
                  <a:pt x="0" y="0"/>
                </a:moveTo>
                <a:lnTo>
                  <a:pt x="10174514" y="0"/>
                </a:lnTo>
                <a:lnTo>
                  <a:pt x="10174514" y="1"/>
                </a:lnTo>
                <a:lnTo>
                  <a:pt x="9093554" y="1"/>
                </a:lnTo>
                <a:lnTo>
                  <a:pt x="10121055" y="1679195"/>
                </a:lnTo>
                <a:lnTo>
                  <a:pt x="0" y="167919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7"/>
          <p:cNvSpPr/>
          <p:nvPr userDrawn="1"/>
        </p:nvSpPr>
        <p:spPr>
          <a:xfrm flipH="1">
            <a:off x="124947" y="2985099"/>
            <a:ext cx="3327400" cy="1679195"/>
          </a:xfrm>
          <a:custGeom>
            <a:avLst/>
            <a:gdLst>
              <a:gd name="connsiteX0" fmla="*/ 0 w 383764"/>
              <a:gd name="connsiteY0" fmla="*/ 0 h 323421"/>
              <a:gd name="connsiteX1" fmla="*/ 383764 w 383764"/>
              <a:gd name="connsiteY1" fmla="*/ 0 h 323421"/>
              <a:gd name="connsiteX2" fmla="*/ 383764 w 383764"/>
              <a:gd name="connsiteY2" fmla="*/ 323421 h 323421"/>
              <a:gd name="connsiteX3" fmla="*/ 0 w 383764"/>
              <a:gd name="connsiteY3" fmla="*/ 323421 h 323421"/>
              <a:gd name="connsiteX4" fmla="*/ 0 w 383764"/>
              <a:gd name="connsiteY4" fmla="*/ 0 h 323421"/>
              <a:gd name="connsiteX0" fmla="*/ 171450 w 555214"/>
              <a:gd name="connsiteY0" fmla="*/ 0 h 323421"/>
              <a:gd name="connsiteX1" fmla="*/ 555214 w 555214"/>
              <a:gd name="connsiteY1" fmla="*/ 0 h 323421"/>
              <a:gd name="connsiteX2" fmla="*/ 555214 w 555214"/>
              <a:gd name="connsiteY2" fmla="*/ 323421 h 323421"/>
              <a:gd name="connsiteX3" fmla="*/ 0 w 555214"/>
              <a:gd name="connsiteY3" fmla="*/ 323421 h 323421"/>
              <a:gd name="connsiteX4" fmla="*/ 171450 w 555214"/>
              <a:gd name="connsiteY4" fmla="*/ 0 h 32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214" h="323421">
                <a:moveTo>
                  <a:pt x="171450" y="0"/>
                </a:moveTo>
                <a:lnTo>
                  <a:pt x="555214" y="0"/>
                </a:lnTo>
                <a:lnTo>
                  <a:pt x="555214" y="323421"/>
                </a:lnTo>
                <a:lnTo>
                  <a:pt x="0" y="323421"/>
                </a:lnTo>
                <a:lnTo>
                  <a:pt x="171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7"/>
          <p:cNvSpPr/>
          <p:nvPr userDrawn="1"/>
        </p:nvSpPr>
        <p:spPr>
          <a:xfrm flipH="1">
            <a:off x="-1" y="2985100"/>
            <a:ext cx="3327400" cy="1679194"/>
          </a:xfrm>
          <a:custGeom>
            <a:avLst/>
            <a:gdLst>
              <a:gd name="connsiteX0" fmla="*/ 0 w 383764"/>
              <a:gd name="connsiteY0" fmla="*/ 0 h 323421"/>
              <a:gd name="connsiteX1" fmla="*/ 383764 w 383764"/>
              <a:gd name="connsiteY1" fmla="*/ 0 h 323421"/>
              <a:gd name="connsiteX2" fmla="*/ 383764 w 383764"/>
              <a:gd name="connsiteY2" fmla="*/ 323421 h 323421"/>
              <a:gd name="connsiteX3" fmla="*/ 0 w 383764"/>
              <a:gd name="connsiteY3" fmla="*/ 323421 h 323421"/>
              <a:gd name="connsiteX4" fmla="*/ 0 w 383764"/>
              <a:gd name="connsiteY4" fmla="*/ 0 h 323421"/>
              <a:gd name="connsiteX0" fmla="*/ 171450 w 555214"/>
              <a:gd name="connsiteY0" fmla="*/ 0 h 323421"/>
              <a:gd name="connsiteX1" fmla="*/ 555214 w 555214"/>
              <a:gd name="connsiteY1" fmla="*/ 0 h 323421"/>
              <a:gd name="connsiteX2" fmla="*/ 555214 w 555214"/>
              <a:gd name="connsiteY2" fmla="*/ 323421 h 323421"/>
              <a:gd name="connsiteX3" fmla="*/ 0 w 555214"/>
              <a:gd name="connsiteY3" fmla="*/ 323421 h 323421"/>
              <a:gd name="connsiteX4" fmla="*/ 171450 w 555214"/>
              <a:gd name="connsiteY4" fmla="*/ 0 h 32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214" h="323421">
                <a:moveTo>
                  <a:pt x="171450" y="0"/>
                </a:moveTo>
                <a:lnTo>
                  <a:pt x="555214" y="0"/>
                </a:lnTo>
                <a:lnTo>
                  <a:pt x="555214" y="323421"/>
                </a:lnTo>
                <a:lnTo>
                  <a:pt x="0" y="323421"/>
                </a:lnTo>
                <a:lnTo>
                  <a:pt x="1714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4601042" y="3255119"/>
            <a:ext cx="5411749" cy="480131"/>
          </a:xfrm>
        </p:spPr>
        <p:txBody>
          <a:bodyPr anchor="ctr"/>
          <a:lstStyle>
            <a:lvl1pPr algn="l">
              <a:defRPr lang="en-US" sz="2800" kern="1200" dirty="0">
                <a:solidFill>
                  <a:schemeClr val="bg1"/>
                </a:solidFill>
              </a:defRPr>
            </a:lvl1pPr>
          </a:lstStyle>
          <a:p>
            <a:pPr marL="0" lvl="0" algn="l" defTabSz="914400">
              <a:spcBef>
                <a:spcPts val="1000"/>
              </a:spcBef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4601042" y="3771893"/>
            <a:ext cx="2431050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Arial" charset="0"/>
              </a:defRPr>
            </a:lvl1pPr>
          </a:lstStyle>
          <a:p>
            <a:pPr marL="0" lvl="0" defTabSz="914400">
              <a:buClr>
                <a:srgbClr val="E24848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240" y="-18720"/>
            <a:ext cx="1705232" cy="9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31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>
          <a:xfrm>
            <a:off x="1480944" y="3609213"/>
            <a:ext cx="8582816" cy="1679195"/>
          </a:xfrm>
          <a:prstGeom prst="snip1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7"/>
          <p:cNvSpPr/>
          <p:nvPr userDrawn="1"/>
        </p:nvSpPr>
        <p:spPr>
          <a:xfrm flipH="1">
            <a:off x="-1" y="3609214"/>
            <a:ext cx="3327400" cy="1679194"/>
          </a:xfrm>
          <a:custGeom>
            <a:avLst/>
            <a:gdLst>
              <a:gd name="connsiteX0" fmla="*/ 0 w 383764"/>
              <a:gd name="connsiteY0" fmla="*/ 0 h 323421"/>
              <a:gd name="connsiteX1" fmla="*/ 383764 w 383764"/>
              <a:gd name="connsiteY1" fmla="*/ 0 h 323421"/>
              <a:gd name="connsiteX2" fmla="*/ 383764 w 383764"/>
              <a:gd name="connsiteY2" fmla="*/ 323421 h 323421"/>
              <a:gd name="connsiteX3" fmla="*/ 0 w 383764"/>
              <a:gd name="connsiteY3" fmla="*/ 323421 h 323421"/>
              <a:gd name="connsiteX4" fmla="*/ 0 w 383764"/>
              <a:gd name="connsiteY4" fmla="*/ 0 h 323421"/>
              <a:gd name="connsiteX0" fmla="*/ 171450 w 555214"/>
              <a:gd name="connsiteY0" fmla="*/ 0 h 323421"/>
              <a:gd name="connsiteX1" fmla="*/ 555214 w 555214"/>
              <a:gd name="connsiteY1" fmla="*/ 0 h 323421"/>
              <a:gd name="connsiteX2" fmla="*/ 555214 w 555214"/>
              <a:gd name="connsiteY2" fmla="*/ 323421 h 323421"/>
              <a:gd name="connsiteX3" fmla="*/ 0 w 555214"/>
              <a:gd name="connsiteY3" fmla="*/ 323421 h 323421"/>
              <a:gd name="connsiteX4" fmla="*/ 171450 w 555214"/>
              <a:gd name="connsiteY4" fmla="*/ 0 h 32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214" h="323421">
                <a:moveTo>
                  <a:pt x="171450" y="0"/>
                </a:moveTo>
                <a:lnTo>
                  <a:pt x="555214" y="0"/>
                </a:lnTo>
                <a:lnTo>
                  <a:pt x="555214" y="323421"/>
                </a:lnTo>
                <a:lnTo>
                  <a:pt x="0" y="323421"/>
                </a:lnTo>
                <a:lnTo>
                  <a:pt x="171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4360902" y="3859963"/>
            <a:ext cx="5411749" cy="480131"/>
          </a:xfrm>
        </p:spPr>
        <p:txBody>
          <a:bodyPr anchor="ctr"/>
          <a:lstStyle>
            <a:lvl1pPr algn="l">
              <a:defRPr lang="en-US" sz="2800" kern="1200" dirty="0">
                <a:solidFill>
                  <a:schemeClr val="bg1"/>
                </a:solidFill>
              </a:defRPr>
            </a:lvl1pPr>
          </a:lstStyle>
          <a:p>
            <a:pPr marL="0" lvl="0" algn="l" defTabSz="914400">
              <a:spcBef>
                <a:spcPts val="1000"/>
              </a:spcBef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4360902" y="4376737"/>
            <a:ext cx="2431050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Arial" charset="0"/>
              </a:defRPr>
            </a:lvl1pPr>
          </a:lstStyle>
          <a:p>
            <a:pPr marL="0" lvl="0" defTabSz="914400">
              <a:buClr>
                <a:srgbClr val="E24848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240" y="-18720"/>
            <a:ext cx="1705232" cy="9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47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240" y="-18720"/>
            <a:ext cx="1705232" cy="956100"/>
          </a:xfrm>
          <a:prstGeom prst="rect">
            <a:avLst/>
          </a:prstGeom>
        </p:spPr>
      </p:pic>
      <p:sp>
        <p:nvSpPr>
          <p:cNvPr id="10" name="Snip Diagonal Corner Rectangle 9"/>
          <p:cNvSpPr/>
          <p:nvPr userDrawn="1"/>
        </p:nvSpPr>
        <p:spPr>
          <a:xfrm>
            <a:off x="4484914" y="4373451"/>
            <a:ext cx="7707087" cy="169744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 userDrawn="1">
            <p:ph type="ctrTitle"/>
          </p:nvPr>
        </p:nvSpPr>
        <p:spPr>
          <a:xfrm>
            <a:off x="6506644" y="4643735"/>
            <a:ext cx="4945128" cy="480131"/>
          </a:xfrm>
        </p:spPr>
        <p:txBody>
          <a:bodyPr anchor="ctr"/>
          <a:lstStyle>
            <a:lvl1pPr algn="l">
              <a:defRPr lang="en-US" sz="2800" kern="1200" dirty="0">
                <a:solidFill>
                  <a:schemeClr val="bg1"/>
                </a:solidFill>
              </a:defRPr>
            </a:lvl1pPr>
          </a:lstStyle>
          <a:p>
            <a:pPr marL="0" lvl="0" algn="l" defTabSz="914400">
              <a:spcBef>
                <a:spcPts val="1000"/>
              </a:spcBef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Subtitle 2"/>
          <p:cNvSpPr>
            <a:spLocks noGrp="1"/>
          </p:cNvSpPr>
          <p:nvPr userDrawn="1">
            <p:ph type="subTitle" idx="1"/>
          </p:nvPr>
        </p:nvSpPr>
        <p:spPr>
          <a:xfrm>
            <a:off x="6506643" y="5160509"/>
            <a:ext cx="2431050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Arial" charset="0"/>
              </a:defRPr>
            </a:lvl1pPr>
          </a:lstStyle>
          <a:p>
            <a:pPr marL="0" lvl="0" defTabSz="914400">
              <a:buClr>
                <a:srgbClr val="E24848"/>
              </a:buClr>
            </a:pPr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88508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6107286" y="0"/>
            <a:ext cx="6084711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217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4270441" y="1473201"/>
            <a:ext cx="3552761" cy="461010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4367895" y="1596571"/>
            <a:ext cx="3340100" cy="4363359"/>
          </a:xfrm>
          <a:prstGeom prst="round2DiagRect">
            <a:avLst>
              <a:gd name="adj1" fmla="val 0"/>
              <a:gd name="adj2" fmla="val 16372"/>
            </a:avLst>
          </a:prstGeom>
          <a:solidFill>
            <a:schemeClr val="bg1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22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1193345" y="2349501"/>
            <a:ext cx="9805307" cy="21082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98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383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65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4800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285" y="1664060"/>
            <a:ext cx="5036835" cy="2896642"/>
          </a:xfrm>
          <a:prstGeom prst="rect">
            <a:avLst/>
          </a:prstGeom>
        </p:spPr>
      </p:pic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4153991" y="1859067"/>
            <a:ext cx="3814711" cy="238799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46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-1" y="1"/>
            <a:ext cx="12192000" cy="3615536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225982" y="2392683"/>
            <a:ext cx="2005084" cy="1707835"/>
          </a:xfrm>
          <a:prstGeom prst="hexag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accent4"/>
            </a:solidFill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61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 flipH="1">
            <a:off x="6133696" y="2255091"/>
            <a:ext cx="1938032" cy="1784976"/>
          </a:xfrm>
          <a:prstGeom prst="round2DiagRect">
            <a:avLst>
              <a:gd name="adj1" fmla="val 0"/>
              <a:gd name="adj2" fmla="val 2428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4104458" y="2255091"/>
            <a:ext cx="1946875" cy="1784976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07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 userDrawn="1">
            <p:ph type="pic" sz="quarter" idx="13"/>
          </p:nvPr>
        </p:nvSpPr>
        <p:spPr>
          <a:xfrm flipH="1">
            <a:off x="-1" y="2991522"/>
            <a:ext cx="2032000" cy="2752916"/>
          </a:xfrm>
          <a:prstGeom prst="round2DiagRect">
            <a:avLst>
              <a:gd name="adj1" fmla="val 4617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 userDrawn="1">
            <p:ph type="pic" sz="quarter" idx="14"/>
          </p:nvPr>
        </p:nvSpPr>
        <p:spPr>
          <a:xfrm flipH="1">
            <a:off x="4063999" y="2991522"/>
            <a:ext cx="2032000" cy="2752916"/>
          </a:xfrm>
          <a:prstGeom prst="round2DiagRect">
            <a:avLst>
              <a:gd name="adj1" fmla="val 4617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 userDrawn="1">
            <p:ph type="pic" sz="quarter" idx="15"/>
          </p:nvPr>
        </p:nvSpPr>
        <p:spPr>
          <a:xfrm flipH="1">
            <a:off x="8127999" y="2991522"/>
            <a:ext cx="2032000" cy="2752916"/>
          </a:xfrm>
          <a:prstGeom prst="round2DiagRect">
            <a:avLst>
              <a:gd name="adj1" fmla="val 4617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989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 flipH="1">
            <a:off x="6589072" y="2065063"/>
            <a:ext cx="1726906" cy="1583301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6"/>
          </p:nvPr>
        </p:nvSpPr>
        <p:spPr>
          <a:xfrm flipH="1">
            <a:off x="9351081" y="2065063"/>
            <a:ext cx="1726906" cy="1583301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 flipH="1">
            <a:off x="1069460" y="2065063"/>
            <a:ext cx="1726906" cy="1583301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 flipH="1">
            <a:off x="3829266" y="2065063"/>
            <a:ext cx="1726906" cy="1583301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796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Diagonal Corner Rectangle 13"/>
          <p:cNvSpPr/>
          <p:nvPr userDrawn="1"/>
        </p:nvSpPr>
        <p:spPr>
          <a:xfrm>
            <a:off x="8236584" y="2055828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757803" y="2055828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497194" y="2055828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ound Diagonal Corner Rectangle 17"/>
          <p:cNvSpPr/>
          <p:nvPr userDrawn="1"/>
        </p:nvSpPr>
        <p:spPr>
          <a:xfrm>
            <a:off x="757803" y="4217136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Round Diagonal Corner Rectangle 19"/>
          <p:cNvSpPr/>
          <p:nvPr userDrawn="1"/>
        </p:nvSpPr>
        <p:spPr>
          <a:xfrm>
            <a:off x="4497194" y="4217136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" name="Round Diagonal Corner Rectangle 21"/>
          <p:cNvSpPr/>
          <p:nvPr userDrawn="1"/>
        </p:nvSpPr>
        <p:spPr>
          <a:xfrm>
            <a:off x="8236584" y="4217136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 userDrawn="1">
            <p:ph type="pic" sz="quarter" idx="13"/>
          </p:nvPr>
        </p:nvSpPr>
        <p:spPr>
          <a:xfrm flipH="1">
            <a:off x="665183" y="1947772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4" name="Picture Placeholder 7"/>
          <p:cNvSpPr>
            <a:spLocks noGrp="1"/>
          </p:cNvSpPr>
          <p:nvPr userDrawn="1">
            <p:ph type="pic" sz="quarter" idx="17"/>
          </p:nvPr>
        </p:nvSpPr>
        <p:spPr>
          <a:xfrm flipH="1">
            <a:off x="4404573" y="1947772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5" name="Picture Placeholder 7"/>
          <p:cNvSpPr>
            <a:spLocks noGrp="1"/>
          </p:cNvSpPr>
          <p:nvPr userDrawn="1">
            <p:ph type="pic" sz="quarter" idx="18"/>
          </p:nvPr>
        </p:nvSpPr>
        <p:spPr>
          <a:xfrm flipH="1">
            <a:off x="8143963" y="1947772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1" name="Picture Placeholder 7"/>
          <p:cNvSpPr>
            <a:spLocks noGrp="1"/>
          </p:cNvSpPr>
          <p:nvPr userDrawn="1">
            <p:ph type="pic" sz="quarter" idx="19"/>
          </p:nvPr>
        </p:nvSpPr>
        <p:spPr>
          <a:xfrm flipH="1">
            <a:off x="665183" y="4109080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2" name="Picture Placeholder 7"/>
          <p:cNvSpPr>
            <a:spLocks noGrp="1"/>
          </p:cNvSpPr>
          <p:nvPr userDrawn="1">
            <p:ph type="pic" sz="quarter" idx="20"/>
          </p:nvPr>
        </p:nvSpPr>
        <p:spPr>
          <a:xfrm flipH="1">
            <a:off x="4404573" y="4109080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3" name="Picture Placeholder 7"/>
          <p:cNvSpPr>
            <a:spLocks noGrp="1"/>
          </p:cNvSpPr>
          <p:nvPr userDrawn="1">
            <p:ph type="pic" sz="quarter" idx="21"/>
          </p:nvPr>
        </p:nvSpPr>
        <p:spPr>
          <a:xfrm flipH="1">
            <a:off x="8143963" y="4109080"/>
            <a:ext cx="1518301" cy="1250365"/>
          </a:xfrm>
          <a:prstGeom prst="round2DiagRect">
            <a:avLst>
              <a:gd name="adj1" fmla="val 0"/>
              <a:gd name="adj2" fmla="val 799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641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Diagonal Corner Rectangle 15"/>
          <p:cNvSpPr/>
          <p:nvPr userDrawn="1"/>
        </p:nvSpPr>
        <p:spPr>
          <a:xfrm>
            <a:off x="1742621" y="19177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Round Diagonal Corner Rectangle 16"/>
          <p:cNvSpPr/>
          <p:nvPr userDrawn="1"/>
        </p:nvSpPr>
        <p:spPr>
          <a:xfrm>
            <a:off x="4279295" y="19177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" name="Round Diagonal Corner Rectangle 18"/>
          <p:cNvSpPr/>
          <p:nvPr userDrawn="1"/>
        </p:nvSpPr>
        <p:spPr>
          <a:xfrm>
            <a:off x="6815969" y="19177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" name="Round Diagonal Corner Rectangle 20"/>
          <p:cNvSpPr/>
          <p:nvPr userDrawn="1"/>
        </p:nvSpPr>
        <p:spPr>
          <a:xfrm>
            <a:off x="9352643" y="19177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" name="Round Diagonal Corner Rectangle 22"/>
          <p:cNvSpPr/>
          <p:nvPr userDrawn="1"/>
        </p:nvSpPr>
        <p:spPr>
          <a:xfrm>
            <a:off x="1742621" y="41275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" name="Round Diagonal Corner Rectangle 25"/>
          <p:cNvSpPr/>
          <p:nvPr userDrawn="1"/>
        </p:nvSpPr>
        <p:spPr>
          <a:xfrm>
            <a:off x="4279295" y="41275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" name="Round Diagonal Corner Rectangle 26"/>
          <p:cNvSpPr/>
          <p:nvPr userDrawn="1"/>
        </p:nvSpPr>
        <p:spPr>
          <a:xfrm>
            <a:off x="6815969" y="41275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" name="Round Diagonal Corner Rectangle 27"/>
          <p:cNvSpPr/>
          <p:nvPr userDrawn="1"/>
        </p:nvSpPr>
        <p:spPr>
          <a:xfrm>
            <a:off x="9352643" y="4127501"/>
            <a:ext cx="1249136" cy="1028700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 userDrawn="1">
            <p:ph type="pic" sz="quarter" idx="13"/>
          </p:nvPr>
        </p:nvSpPr>
        <p:spPr>
          <a:xfrm flipH="1">
            <a:off x="1666420" y="1828801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 userDrawn="1">
            <p:ph type="pic" sz="quarter" idx="14"/>
          </p:nvPr>
        </p:nvSpPr>
        <p:spPr>
          <a:xfrm flipH="1">
            <a:off x="4203097" y="1828801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38" name="Picture Placeholder 7"/>
          <p:cNvSpPr>
            <a:spLocks noGrp="1"/>
          </p:cNvSpPr>
          <p:nvPr userDrawn="1">
            <p:ph type="pic" sz="quarter" idx="15"/>
          </p:nvPr>
        </p:nvSpPr>
        <p:spPr>
          <a:xfrm flipH="1">
            <a:off x="6739769" y="1828801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39" name="Picture Placeholder 7"/>
          <p:cNvSpPr>
            <a:spLocks noGrp="1"/>
          </p:cNvSpPr>
          <p:nvPr userDrawn="1">
            <p:ph type="pic" sz="quarter" idx="16"/>
          </p:nvPr>
        </p:nvSpPr>
        <p:spPr>
          <a:xfrm flipH="1">
            <a:off x="9276441" y="1828801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 userDrawn="1">
            <p:ph type="pic" sz="quarter" idx="17"/>
          </p:nvPr>
        </p:nvSpPr>
        <p:spPr>
          <a:xfrm flipH="1">
            <a:off x="1666420" y="4041573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4" name="Picture Placeholder 7"/>
          <p:cNvSpPr>
            <a:spLocks noGrp="1"/>
          </p:cNvSpPr>
          <p:nvPr userDrawn="1">
            <p:ph type="pic" sz="quarter" idx="18"/>
          </p:nvPr>
        </p:nvSpPr>
        <p:spPr>
          <a:xfrm flipH="1">
            <a:off x="4203097" y="4041573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5" name="Picture Placeholder 7"/>
          <p:cNvSpPr>
            <a:spLocks noGrp="1"/>
          </p:cNvSpPr>
          <p:nvPr userDrawn="1">
            <p:ph type="pic" sz="quarter" idx="19"/>
          </p:nvPr>
        </p:nvSpPr>
        <p:spPr>
          <a:xfrm flipH="1">
            <a:off x="6739769" y="4041573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6" name="Picture Placeholder 7"/>
          <p:cNvSpPr>
            <a:spLocks noGrp="1"/>
          </p:cNvSpPr>
          <p:nvPr userDrawn="1">
            <p:ph type="pic" sz="quarter" idx="20"/>
          </p:nvPr>
        </p:nvSpPr>
        <p:spPr>
          <a:xfrm flipH="1">
            <a:off x="9276441" y="4041573"/>
            <a:ext cx="1249134" cy="1028700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829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 Diagonal Corner Rectangle 30"/>
          <p:cNvSpPr/>
          <p:nvPr userDrawn="1"/>
        </p:nvSpPr>
        <p:spPr>
          <a:xfrm>
            <a:off x="5383160" y="1747564"/>
            <a:ext cx="1518301" cy="1250365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" name="Round Diagonal Corner Rectangle 32"/>
          <p:cNvSpPr/>
          <p:nvPr userDrawn="1"/>
        </p:nvSpPr>
        <p:spPr>
          <a:xfrm>
            <a:off x="2390563" y="3949852"/>
            <a:ext cx="1371632" cy="1129579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Round Diagonal Corner Rectangle 34"/>
          <p:cNvSpPr/>
          <p:nvPr userDrawn="1"/>
        </p:nvSpPr>
        <p:spPr>
          <a:xfrm>
            <a:off x="5452020" y="3949852"/>
            <a:ext cx="1371632" cy="1129579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" name="Round Diagonal Corner Rectangle 40"/>
          <p:cNvSpPr/>
          <p:nvPr userDrawn="1"/>
        </p:nvSpPr>
        <p:spPr>
          <a:xfrm>
            <a:off x="8513479" y="3949852"/>
            <a:ext cx="1371632" cy="1129579"/>
          </a:xfrm>
          <a:prstGeom prst="round2DiagRect">
            <a:avLst>
              <a:gd name="adj1" fmla="val 10494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" name="Picture Placeholder 7"/>
          <p:cNvSpPr>
            <a:spLocks noGrp="1"/>
          </p:cNvSpPr>
          <p:nvPr userDrawn="1">
            <p:ph type="pic" sz="quarter" idx="17"/>
          </p:nvPr>
        </p:nvSpPr>
        <p:spPr>
          <a:xfrm flipH="1">
            <a:off x="5290539" y="1639507"/>
            <a:ext cx="1518301" cy="1250366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3" name="Picture Placeholder 7"/>
          <p:cNvSpPr>
            <a:spLocks noGrp="1"/>
          </p:cNvSpPr>
          <p:nvPr>
            <p:ph type="pic" sz="quarter" idx="18"/>
          </p:nvPr>
        </p:nvSpPr>
        <p:spPr>
          <a:xfrm flipH="1">
            <a:off x="2306890" y="3852233"/>
            <a:ext cx="1371630" cy="1129578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19"/>
          </p:nvPr>
        </p:nvSpPr>
        <p:spPr>
          <a:xfrm flipH="1">
            <a:off x="5363874" y="3852233"/>
            <a:ext cx="1371630" cy="1129578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8" name="Picture Placeholder 7"/>
          <p:cNvSpPr>
            <a:spLocks noGrp="1"/>
          </p:cNvSpPr>
          <p:nvPr>
            <p:ph type="pic" sz="quarter" idx="20"/>
          </p:nvPr>
        </p:nvSpPr>
        <p:spPr>
          <a:xfrm flipH="1">
            <a:off x="8429809" y="3852233"/>
            <a:ext cx="1371630" cy="1129578"/>
          </a:xfrm>
          <a:prstGeom prst="round2DiagRect">
            <a:avLst>
              <a:gd name="adj1" fmla="val 0"/>
              <a:gd name="adj2" fmla="val 1053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3017521" y="2941844"/>
            <a:ext cx="6088380" cy="741181"/>
            <a:chOff x="3017520" y="3103744"/>
            <a:chExt cx="6088380" cy="741181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96000" y="3103744"/>
              <a:ext cx="0" cy="52578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017520" y="3629524"/>
              <a:ext cx="6088380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017520" y="3626349"/>
              <a:ext cx="0" cy="218576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096000" y="3626349"/>
              <a:ext cx="0" cy="218576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098788" y="3626349"/>
              <a:ext cx="0" cy="218576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93366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1"/>
            <a:ext cx="12192000" cy="47371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77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 userDrawn="1"/>
        </p:nvSpPr>
        <p:spPr>
          <a:xfrm>
            <a:off x="1244600" y="1856604"/>
            <a:ext cx="2273300" cy="1959745"/>
          </a:xfrm>
          <a:prstGeom prst="wedgeRoundRectCallout">
            <a:avLst>
              <a:gd name="adj1" fmla="val 37473"/>
              <a:gd name="adj2" fmla="val 70924"/>
              <a:gd name="adj3" fmla="val 1666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lvl="0" defTabSz="292086"/>
            <a:endParaRPr lang="en-U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Picture Placeholder 7"/>
          <p:cNvSpPr>
            <a:spLocks noGrp="1"/>
          </p:cNvSpPr>
          <p:nvPr userDrawn="1">
            <p:ph type="pic" sz="quarter" idx="13"/>
          </p:nvPr>
        </p:nvSpPr>
        <p:spPr>
          <a:xfrm flipH="1">
            <a:off x="1333460" y="1966747"/>
            <a:ext cx="2039279" cy="1697203"/>
          </a:xfrm>
          <a:prstGeom prst="wedgeRoundRectCallout">
            <a:avLst>
              <a:gd name="adj1" fmla="val -37738"/>
              <a:gd name="adj2" fmla="val 73974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0" tIns="0" rIns="0" bIns="0" anchor="t"/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055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" y="2075333"/>
            <a:ext cx="6805596" cy="3281765"/>
          </a:xfrm>
          <a:custGeom>
            <a:avLst/>
            <a:gdLst>
              <a:gd name="connsiteX0" fmla="*/ 4688111 w 6805596"/>
              <a:gd name="connsiteY0" fmla="*/ 0 h 3281765"/>
              <a:gd name="connsiteX1" fmla="*/ 6805596 w 6805596"/>
              <a:gd name="connsiteY1" fmla="*/ 0 h 3281765"/>
              <a:gd name="connsiteX2" fmla="*/ 4688112 w 6805596"/>
              <a:gd name="connsiteY2" fmla="*/ 3281762 h 3281765"/>
              <a:gd name="connsiteX3" fmla="*/ 4688112 w 6805596"/>
              <a:gd name="connsiteY3" fmla="*/ 3281765 h 3281765"/>
              <a:gd name="connsiteX4" fmla="*/ 0 w 6805596"/>
              <a:gd name="connsiteY4" fmla="*/ 3281765 h 3281765"/>
              <a:gd name="connsiteX5" fmla="*/ 0 w 6805596"/>
              <a:gd name="connsiteY5" fmla="*/ 6 h 3281765"/>
              <a:gd name="connsiteX6" fmla="*/ 4688111 w 6805596"/>
              <a:gd name="connsiteY6" fmla="*/ 6 h 328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5596" h="3281765">
                <a:moveTo>
                  <a:pt x="4688111" y="0"/>
                </a:moveTo>
                <a:lnTo>
                  <a:pt x="6805596" y="0"/>
                </a:lnTo>
                <a:lnTo>
                  <a:pt x="4688112" y="3281762"/>
                </a:lnTo>
                <a:lnTo>
                  <a:pt x="4688112" y="3281765"/>
                </a:lnTo>
                <a:lnTo>
                  <a:pt x="0" y="3281765"/>
                </a:lnTo>
                <a:lnTo>
                  <a:pt x="0" y="6"/>
                </a:lnTo>
                <a:lnTo>
                  <a:pt x="4688111" y="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33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0"/>
          <a:stretch/>
        </p:blipFill>
        <p:spPr>
          <a:xfrm>
            <a:off x="685513" y="1557735"/>
            <a:ext cx="2387541" cy="4515736"/>
          </a:xfrm>
          <a:prstGeom prst="rect">
            <a:avLst/>
          </a:prstGeom>
          <a:effectLst>
            <a:outerShdw blurRad="266700" dist="292100" dir="8100000" algn="tr" rotWithShape="0">
              <a:prstClr val="black">
                <a:alpha val="15000"/>
              </a:prstClr>
            </a:outerShdw>
          </a:effectLst>
        </p:spPr>
      </p:pic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971795" y="2240059"/>
            <a:ext cx="1832111" cy="32196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133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77276" y="2489912"/>
            <a:ext cx="1375202" cy="24217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707377" y="2299466"/>
            <a:ext cx="1629509" cy="2863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42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3095279" y="2489912"/>
            <a:ext cx="1375202" cy="24217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77276" y="2489912"/>
            <a:ext cx="1375202" cy="24217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707377" y="2299466"/>
            <a:ext cx="1629509" cy="2863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80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835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1413622" y="1903186"/>
            <a:ext cx="3725376" cy="27323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710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39" y="1858380"/>
            <a:ext cx="5074722" cy="3141242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073235" y="2226440"/>
            <a:ext cx="4020853" cy="23963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1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886572" y="2074011"/>
            <a:ext cx="4263278" cy="23963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136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52"/>
          <p:cNvSpPr>
            <a:spLocks noGrp="1"/>
          </p:cNvSpPr>
          <p:nvPr>
            <p:ph type="pic" sz="quarter" idx="19"/>
          </p:nvPr>
        </p:nvSpPr>
        <p:spPr>
          <a:xfrm>
            <a:off x="8085871" y="2144799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20"/>
          </p:nvPr>
        </p:nvSpPr>
        <p:spPr>
          <a:xfrm>
            <a:off x="9910336" y="3703886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55" name="Rectangle 54"/>
          <p:cNvSpPr/>
          <p:nvPr userDrawn="1"/>
        </p:nvSpPr>
        <p:spPr>
          <a:xfrm>
            <a:off x="8085871" y="3703886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 userDrawn="1"/>
        </p:nvSpPr>
        <p:spPr>
          <a:xfrm>
            <a:off x="9910336" y="2144798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7"/>
          </p:nvPr>
        </p:nvSpPr>
        <p:spPr>
          <a:xfrm>
            <a:off x="4250867" y="2144799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6075332" y="3703886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250867" y="3703886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 userDrawn="1"/>
        </p:nvSpPr>
        <p:spPr>
          <a:xfrm>
            <a:off x="6075332" y="2144798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15867" y="2144799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6"/>
          </p:nvPr>
        </p:nvSpPr>
        <p:spPr>
          <a:xfrm>
            <a:off x="2240332" y="3703886"/>
            <a:ext cx="1824463" cy="1559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415867" y="3703886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240332" y="2144798"/>
            <a:ext cx="1824465" cy="1559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45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-3997" y="2938273"/>
            <a:ext cx="3049999" cy="2463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3044669" y="2938273"/>
            <a:ext cx="3049999" cy="2463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6093335" y="2938273"/>
            <a:ext cx="3049999" cy="2463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9142001" y="2938273"/>
            <a:ext cx="3049999" cy="2463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434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36866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692034" y="1820294"/>
            <a:ext cx="2743401" cy="26131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4724299" y="1820294"/>
            <a:ext cx="2743401" cy="26131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8756564" y="1820294"/>
            <a:ext cx="2743401" cy="26131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800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35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6294809" y="2303889"/>
            <a:ext cx="2535412" cy="250438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769259" y="2303889"/>
            <a:ext cx="2535412" cy="250438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278558"/>
            <a:ext cx="10515600" cy="586541"/>
          </a:xfrm>
        </p:spPr>
        <p:txBody>
          <a:bodyPr wrap="square" anchor="ctr">
            <a:noAutofit/>
          </a:bodyPr>
          <a:lstStyle>
            <a:lvl1pPr algn="ctr">
              <a:defRPr lang="en-US" sz="3600" kern="0" spc="-15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98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6682098" y="2061601"/>
            <a:ext cx="2535412" cy="250438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12695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>
              <a:defRPr lang="en-US" sz="1600"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pPr marL="0" lvl="0" indent="0" algn="ctr" defTabSz="292086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435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145143" y="208067"/>
            <a:ext cx="5254170" cy="345554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buNone/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145143" y="3663607"/>
            <a:ext cx="2743401" cy="261316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buNone/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888544" y="3663607"/>
            <a:ext cx="2510769" cy="2613164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buNone/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316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238501"/>
            <a:ext cx="5094514" cy="3619499"/>
          </a:xfrm>
          <a:prstGeom prst="rect">
            <a:avLst/>
          </a:prstGeo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17"/>
          <p:cNvSpPr/>
          <p:nvPr userDrawn="1"/>
        </p:nvSpPr>
        <p:spPr>
          <a:xfrm>
            <a:off x="899887" y="2837078"/>
            <a:ext cx="2850644" cy="1306751"/>
          </a:xfrm>
          <a:custGeom>
            <a:avLst/>
            <a:gdLst>
              <a:gd name="connsiteX0" fmla="*/ 0 w 383764"/>
              <a:gd name="connsiteY0" fmla="*/ 0 h 323421"/>
              <a:gd name="connsiteX1" fmla="*/ 383764 w 383764"/>
              <a:gd name="connsiteY1" fmla="*/ 0 h 323421"/>
              <a:gd name="connsiteX2" fmla="*/ 383764 w 383764"/>
              <a:gd name="connsiteY2" fmla="*/ 323421 h 323421"/>
              <a:gd name="connsiteX3" fmla="*/ 0 w 383764"/>
              <a:gd name="connsiteY3" fmla="*/ 323421 h 323421"/>
              <a:gd name="connsiteX4" fmla="*/ 0 w 383764"/>
              <a:gd name="connsiteY4" fmla="*/ 0 h 323421"/>
              <a:gd name="connsiteX0" fmla="*/ 171450 w 555214"/>
              <a:gd name="connsiteY0" fmla="*/ 0 h 323421"/>
              <a:gd name="connsiteX1" fmla="*/ 555214 w 555214"/>
              <a:gd name="connsiteY1" fmla="*/ 0 h 323421"/>
              <a:gd name="connsiteX2" fmla="*/ 555214 w 555214"/>
              <a:gd name="connsiteY2" fmla="*/ 323421 h 323421"/>
              <a:gd name="connsiteX3" fmla="*/ 0 w 555214"/>
              <a:gd name="connsiteY3" fmla="*/ 323421 h 323421"/>
              <a:gd name="connsiteX4" fmla="*/ 171450 w 555214"/>
              <a:gd name="connsiteY4" fmla="*/ 0 h 32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214" h="323421">
                <a:moveTo>
                  <a:pt x="171450" y="0"/>
                </a:moveTo>
                <a:lnTo>
                  <a:pt x="555214" y="0"/>
                </a:lnTo>
                <a:lnTo>
                  <a:pt x="555214" y="323421"/>
                </a:lnTo>
                <a:lnTo>
                  <a:pt x="0" y="323421"/>
                </a:lnTo>
                <a:lnTo>
                  <a:pt x="1714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3413502" y="2003837"/>
            <a:ext cx="2839407" cy="2839407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914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686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46394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3555835"/>
            <a:ext cx="12192000" cy="33021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1999660"/>
            <a:ext cx="12192000" cy="1908629"/>
            <a:chOff x="0" y="4949370"/>
            <a:chExt cx="12192000" cy="1908629"/>
          </a:xfrm>
          <a:solidFill>
            <a:schemeClr val="tx2"/>
          </a:solidFill>
        </p:grpSpPr>
        <p:grpSp>
          <p:nvGrpSpPr>
            <p:cNvPr id="7" name="Group 6"/>
            <p:cNvGrpSpPr/>
            <p:nvPr/>
          </p:nvGrpSpPr>
          <p:grpSpPr>
            <a:xfrm>
              <a:off x="0" y="4949370"/>
              <a:ext cx="7067565" cy="1908629"/>
              <a:chOff x="1015337" y="4113886"/>
              <a:chExt cx="10161327" cy="2744114"/>
            </a:xfrm>
            <a:grpFill/>
          </p:grpSpPr>
          <p:sp>
            <p:nvSpPr>
              <p:cNvPr id="14" name="Freeform 14"/>
              <p:cNvSpPr>
                <a:spLocks noEditPoints="1"/>
              </p:cNvSpPr>
              <p:nvPr/>
            </p:nvSpPr>
            <p:spPr bwMode="auto">
              <a:xfrm>
                <a:off x="9141220" y="4353817"/>
                <a:ext cx="2035444" cy="2504183"/>
              </a:xfrm>
              <a:custGeom>
                <a:avLst/>
                <a:gdLst>
                  <a:gd name="T0" fmla="*/ 1247 w 1281"/>
                  <a:gd name="T1" fmla="*/ 1059 h 1576"/>
                  <a:gd name="T2" fmla="*/ 1063 w 1281"/>
                  <a:gd name="T3" fmla="*/ 1107 h 1576"/>
                  <a:gd name="T4" fmla="*/ 1010 w 1281"/>
                  <a:gd name="T5" fmla="*/ 634 h 1576"/>
                  <a:gd name="T6" fmla="*/ 879 w 1281"/>
                  <a:gd name="T7" fmla="*/ 801 h 1576"/>
                  <a:gd name="T8" fmla="*/ 831 w 1281"/>
                  <a:gd name="T9" fmla="*/ 306 h 1576"/>
                  <a:gd name="T10" fmla="*/ 882 w 1281"/>
                  <a:gd name="T11" fmla="*/ 296 h 1576"/>
                  <a:gd name="T12" fmla="*/ 882 w 1281"/>
                  <a:gd name="T13" fmla="*/ 264 h 1576"/>
                  <a:gd name="T14" fmla="*/ 884 w 1281"/>
                  <a:gd name="T15" fmla="*/ 245 h 1576"/>
                  <a:gd name="T16" fmla="*/ 879 w 1281"/>
                  <a:gd name="T17" fmla="*/ 89 h 1576"/>
                  <a:gd name="T18" fmla="*/ 877 w 1281"/>
                  <a:gd name="T19" fmla="*/ 143 h 1576"/>
                  <a:gd name="T20" fmla="*/ 795 w 1281"/>
                  <a:gd name="T21" fmla="*/ 111 h 1576"/>
                  <a:gd name="T22" fmla="*/ 790 w 1281"/>
                  <a:gd name="T23" fmla="*/ 145 h 1576"/>
                  <a:gd name="T24" fmla="*/ 710 w 1281"/>
                  <a:gd name="T25" fmla="*/ 114 h 1576"/>
                  <a:gd name="T26" fmla="*/ 703 w 1281"/>
                  <a:gd name="T27" fmla="*/ 89 h 1576"/>
                  <a:gd name="T28" fmla="*/ 623 w 1281"/>
                  <a:gd name="T29" fmla="*/ 153 h 1576"/>
                  <a:gd name="T30" fmla="*/ 615 w 1281"/>
                  <a:gd name="T31" fmla="*/ 153 h 1576"/>
                  <a:gd name="T32" fmla="*/ 615 w 1281"/>
                  <a:gd name="T33" fmla="*/ 89 h 1576"/>
                  <a:gd name="T34" fmla="*/ 536 w 1281"/>
                  <a:gd name="T35" fmla="*/ 153 h 1576"/>
                  <a:gd name="T36" fmla="*/ 528 w 1281"/>
                  <a:gd name="T37" fmla="*/ 153 h 1576"/>
                  <a:gd name="T38" fmla="*/ 526 w 1281"/>
                  <a:gd name="T39" fmla="*/ 0 h 1576"/>
                  <a:gd name="T40" fmla="*/ 521 w 1281"/>
                  <a:gd name="T41" fmla="*/ 145 h 1576"/>
                  <a:gd name="T42" fmla="*/ 499 w 1281"/>
                  <a:gd name="T43" fmla="*/ 189 h 1576"/>
                  <a:gd name="T44" fmla="*/ 468 w 1281"/>
                  <a:gd name="T45" fmla="*/ 191 h 1576"/>
                  <a:gd name="T46" fmla="*/ 448 w 1281"/>
                  <a:gd name="T47" fmla="*/ 191 h 1576"/>
                  <a:gd name="T48" fmla="*/ 429 w 1281"/>
                  <a:gd name="T49" fmla="*/ 194 h 1576"/>
                  <a:gd name="T50" fmla="*/ 412 w 1281"/>
                  <a:gd name="T51" fmla="*/ 196 h 1576"/>
                  <a:gd name="T52" fmla="*/ 395 w 1281"/>
                  <a:gd name="T53" fmla="*/ 199 h 1576"/>
                  <a:gd name="T54" fmla="*/ 366 w 1281"/>
                  <a:gd name="T55" fmla="*/ 206 h 1576"/>
                  <a:gd name="T56" fmla="*/ 354 w 1281"/>
                  <a:gd name="T57" fmla="*/ 208 h 1576"/>
                  <a:gd name="T58" fmla="*/ 347 w 1281"/>
                  <a:gd name="T59" fmla="*/ 213 h 1576"/>
                  <a:gd name="T60" fmla="*/ 342 w 1281"/>
                  <a:gd name="T61" fmla="*/ 216 h 1576"/>
                  <a:gd name="T62" fmla="*/ 342 w 1281"/>
                  <a:gd name="T63" fmla="*/ 216 h 1576"/>
                  <a:gd name="T64" fmla="*/ 337 w 1281"/>
                  <a:gd name="T65" fmla="*/ 221 h 1576"/>
                  <a:gd name="T66" fmla="*/ 339 w 1281"/>
                  <a:gd name="T67" fmla="*/ 228 h 1576"/>
                  <a:gd name="T68" fmla="*/ 337 w 1281"/>
                  <a:gd name="T69" fmla="*/ 223 h 1576"/>
                  <a:gd name="T70" fmla="*/ 337 w 1281"/>
                  <a:gd name="T71" fmla="*/ 228 h 1576"/>
                  <a:gd name="T72" fmla="*/ 339 w 1281"/>
                  <a:gd name="T73" fmla="*/ 230 h 1576"/>
                  <a:gd name="T74" fmla="*/ 342 w 1281"/>
                  <a:gd name="T75" fmla="*/ 233 h 1576"/>
                  <a:gd name="T76" fmla="*/ 344 w 1281"/>
                  <a:gd name="T77" fmla="*/ 238 h 1576"/>
                  <a:gd name="T78" fmla="*/ 352 w 1281"/>
                  <a:gd name="T79" fmla="*/ 240 h 1576"/>
                  <a:gd name="T80" fmla="*/ 359 w 1281"/>
                  <a:gd name="T81" fmla="*/ 242 h 1576"/>
                  <a:gd name="T82" fmla="*/ 368 w 1281"/>
                  <a:gd name="T83" fmla="*/ 245 h 1576"/>
                  <a:gd name="T84" fmla="*/ 378 w 1281"/>
                  <a:gd name="T85" fmla="*/ 247 h 1576"/>
                  <a:gd name="T86" fmla="*/ 390 w 1281"/>
                  <a:gd name="T87" fmla="*/ 250 h 1576"/>
                  <a:gd name="T88" fmla="*/ 400 w 1281"/>
                  <a:gd name="T89" fmla="*/ 252 h 1576"/>
                  <a:gd name="T90" fmla="*/ 402 w 1281"/>
                  <a:gd name="T91" fmla="*/ 310 h 1576"/>
                  <a:gd name="T92" fmla="*/ 402 w 1281"/>
                  <a:gd name="T93" fmla="*/ 371 h 1576"/>
                  <a:gd name="T94" fmla="*/ 402 w 1281"/>
                  <a:gd name="T95" fmla="*/ 400 h 1576"/>
                  <a:gd name="T96" fmla="*/ 400 w 1281"/>
                  <a:gd name="T97" fmla="*/ 1260 h 1576"/>
                  <a:gd name="T98" fmla="*/ 90 w 1281"/>
                  <a:gd name="T99" fmla="*/ 383 h 1576"/>
                  <a:gd name="T100" fmla="*/ 10 w 1281"/>
                  <a:gd name="T101" fmla="*/ 1224 h 1576"/>
                  <a:gd name="T102" fmla="*/ 1281 w 1281"/>
                  <a:gd name="T103" fmla="*/ 1576 h 1576"/>
                  <a:gd name="T104" fmla="*/ 352 w 1281"/>
                  <a:gd name="T105" fmla="*/ 228 h 1576"/>
                  <a:gd name="T106" fmla="*/ 342 w 1281"/>
                  <a:gd name="T107" fmla="*/ 225 h 1576"/>
                  <a:gd name="T108" fmla="*/ 342 w 1281"/>
                  <a:gd name="T109" fmla="*/ 228 h 1576"/>
                  <a:gd name="T110" fmla="*/ 410 w 1281"/>
                  <a:gd name="T111" fmla="*/ 199 h 1576"/>
                  <a:gd name="T112" fmla="*/ 412 w 1281"/>
                  <a:gd name="T113" fmla="*/ 206 h 1576"/>
                  <a:gd name="T114" fmla="*/ 419 w 1281"/>
                  <a:gd name="T115" fmla="*/ 211 h 1576"/>
                  <a:gd name="T116" fmla="*/ 427 w 1281"/>
                  <a:gd name="T117" fmla="*/ 196 h 1576"/>
                  <a:gd name="T118" fmla="*/ 429 w 1281"/>
                  <a:gd name="T119" fmla="*/ 204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81" h="1576">
                    <a:moveTo>
                      <a:pt x="1281" y="1017"/>
                    </a:moveTo>
                    <a:lnTo>
                      <a:pt x="1277" y="1022"/>
                    </a:lnTo>
                    <a:lnTo>
                      <a:pt x="1264" y="1032"/>
                    </a:lnTo>
                    <a:lnTo>
                      <a:pt x="1255" y="1044"/>
                    </a:lnTo>
                    <a:lnTo>
                      <a:pt x="1247" y="1059"/>
                    </a:lnTo>
                    <a:lnTo>
                      <a:pt x="1240" y="1073"/>
                    </a:lnTo>
                    <a:lnTo>
                      <a:pt x="1235" y="1090"/>
                    </a:lnTo>
                    <a:lnTo>
                      <a:pt x="1235" y="1102"/>
                    </a:lnTo>
                    <a:lnTo>
                      <a:pt x="1063" y="1102"/>
                    </a:lnTo>
                    <a:lnTo>
                      <a:pt x="1063" y="1107"/>
                    </a:lnTo>
                    <a:lnTo>
                      <a:pt x="1071" y="1107"/>
                    </a:lnTo>
                    <a:lnTo>
                      <a:pt x="1071" y="1134"/>
                    </a:lnTo>
                    <a:lnTo>
                      <a:pt x="1051" y="1134"/>
                    </a:lnTo>
                    <a:lnTo>
                      <a:pt x="1051" y="634"/>
                    </a:lnTo>
                    <a:lnTo>
                      <a:pt x="1010" y="634"/>
                    </a:lnTo>
                    <a:lnTo>
                      <a:pt x="1010" y="602"/>
                    </a:lnTo>
                    <a:lnTo>
                      <a:pt x="925" y="602"/>
                    </a:lnTo>
                    <a:lnTo>
                      <a:pt x="925" y="634"/>
                    </a:lnTo>
                    <a:lnTo>
                      <a:pt x="879" y="634"/>
                    </a:lnTo>
                    <a:lnTo>
                      <a:pt x="879" y="801"/>
                    </a:lnTo>
                    <a:lnTo>
                      <a:pt x="848" y="801"/>
                    </a:lnTo>
                    <a:lnTo>
                      <a:pt x="848" y="825"/>
                    </a:lnTo>
                    <a:lnTo>
                      <a:pt x="831" y="825"/>
                    </a:lnTo>
                    <a:lnTo>
                      <a:pt x="831" y="495"/>
                    </a:lnTo>
                    <a:lnTo>
                      <a:pt x="831" y="306"/>
                    </a:lnTo>
                    <a:lnTo>
                      <a:pt x="872" y="306"/>
                    </a:lnTo>
                    <a:lnTo>
                      <a:pt x="872" y="306"/>
                    </a:lnTo>
                    <a:lnTo>
                      <a:pt x="872" y="306"/>
                    </a:lnTo>
                    <a:lnTo>
                      <a:pt x="882" y="306"/>
                    </a:lnTo>
                    <a:lnTo>
                      <a:pt x="882" y="296"/>
                    </a:lnTo>
                    <a:lnTo>
                      <a:pt x="884" y="296"/>
                    </a:lnTo>
                    <a:lnTo>
                      <a:pt x="887" y="289"/>
                    </a:lnTo>
                    <a:lnTo>
                      <a:pt x="887" y="281"/>
                    </a:lnTo>
                    <a:lnTo>
                      <a:pt x="882" y="281"/>
                    </a:lnTo>
                    <a:lnTo>
                      <a:pt x="882" y="264"/>
                    </a:lnTo>
                    <a:lnTo>
                      <a:pt x="884" y="264"/>
                    </a:lnTo>
                    <a:lnTo>
                      <a:pt x="884" y="262"/>
                    </a:lnTo>
                    <a:lnTo>
                      <a:pt x="884" y="247"/>
                    </a:lnTo>
                    <a:lnTo>
                      <a:pt x="884" y="247"/>
                    </a:lnTo>
                    <a:lnTo>
                      <a:pt x="884" y="245"/>
                    </a:lnTo>
                    <a:lnTo>
                      <a:pt x="884" y="143"/>
                    </a:lnTo>
                    <a:lnTo>
                      <a:pt x="882" y="143"/>
                    </a:lnTo>
                    <a:lnTo>
                      <a:pt x="882" y="89"/>
                    </a:lnTo>
                    <a:lnTo>
                      <a:pt x="879" y="89"/>
                    </a:lnTo>
                    <a:lnTo>
                      <a:pt x="879" y="89"/>
                    </a:lnTo>
                    <a:lnTo>
                      <a:pt x="879" y="111"/>
                    </a:lnTo>
                    <a:lnTo>
                      <a:pt x="877" y="111"/>
                    </a:lnTo>
                    <a:lnTo>
                      <a:pt x="877" y="111"/>
                    </a:lnTo>
                    <a:lnTo>
                      <a:pt x="877" y="143"/>
                    </a:lnTo>
                    <a:lnTo>
                      <a:pt x="877" y="143"/>
                    </a:lnTo>
                    <a:lnTo>
                      <a:pt x="877" y="145"/>
                    </a:lnTo>
                    <a:lnTo>
                      <a:pt x="877" y="150"/>
                    </a:lnTo>
                    <a:lnTo>
                      <a:pt x="795" y="150"/>
                    </a:lnTo>
                    <a:lnTo>
                      <a:pt x="795" y="114"/>
                    </a:lnTo>
                    <a:lnTo>
                      <a:pt x="795" y="111"/>
                    </a:lnTo>
                    <a:lnTo>
                      <a:pt x="792" y="111"/>
                    </a:lnTo>
                    <a:lnTo>
                      <a:pt x="792" y="89"/>
                    </a:lnTo>
                    <a:lnTo>
                      <a:pt x="792" y="89"/>
                    </a:lnTo>
                    <a:lnTo>
                      <a:pt x="790" y="89"/>
                    </a:lnTo>
                    <a:lnTo>
                      <a:pt x="790" y="145"/>
                    </a:lnTo>
                    <a:lnTo>
                      <a:pt x="787" y="145"/>
                    </a:lnTo>
                    <a:lnTo>
                      <a:pt x="787" y="150"/>
                    </a:lnTo>
                    <a:lnTo>
                      <a:pt x="710" y="150"/>
                    </a:lnTo>
                    <a:lnTo>
                      <a:pt x="710" y="114"/>
                    </a:lnTo>
                    <a:lnTo>
                      <a:pt x="710" y="114"/>
                    </a:lnTo>
                    <a:lnTo>
                      <a:pt x="705" y="114"/>
                    </a:lnTo>
                    <a:lnTo>
                      <a:pt x="705" y="145"/>
                    </a:lnTo>
                    <a:lnTo>
                      <a:pt x="705" y="145"/>
                    </a:lnTo>
                    <a:lnTo>
                      <a:pt x="705" y="89"/>
                    </a:lnTo>
                    <a:lnTo>
                      <a:pt x="703" y="89"/>
                    </a:lnTo>
                    <a:lnTo>
                      <a:pt x="700" y="89"/>
                    </a:lnTo>
                    <a:lnTo>
                      <a:pt x="700" y="145"/>
                    </a:lnTo>
                    <a:lnTo>
                      <a:pt x="698" y="145"/>
                    </a:lnTo>
                    <a:lnTo>
                      <a:pt x="698" y="150"/>
                    </a:lnTo>
                    <a:lnTo>
                      <a:pt x="623" y="153"/>
                    </a:lnTo>
                    <a:lnTo>
                      <a:pt x="623" y="114"/>
                    </a:lnTo>
                    <a:lnTo>
                      <a:pt x="623" y="114"/>
                    </a:lnTo>
                    <a:lnTo>
                      <a:pt x="618" y="114"/>
                    </a:lnTo>
                    <a:lnTo>
                      <a:pt x="618" y="153"/>
                    </a:lnTo>
                    <a:lnTo>
                      <a:pt x="615" y="153"/>
                    </a:lnTo>
                    <a:lnTo>
                      <a:pt x="615" y="148"/>
                    </a:lnTo>
                    <a:lnTo>
                      <a:pt x="615" y="145"/>
                    </a:lnTo>
                    <a:lnTo>
                      <a:pt x="615" y="145"/>
                    </a:lnTo>
                    <a:lnTo>
                      <a:pt x="615" y="92"/>
                    </a:lnTo>
                    <a:lnTo>
                      <a:pt x="615" y="89"/>
                    </a:lnTo>
                    <a:lnTo>
                      <a:pt x="611" y="89"/>
                    </a:lnTo>
                    <a:lnTo>
                      <a:pt x="611" y="145"/>
                    </a:lnTo>
                    <a:lnTo>
                      <a:pt x="608" y="145"/>
                    </a:lnTo>
                    <a:lnTo>
                      <a:pt x="608" y="153"/>
                    </a:lnTo>
                    <a:lnTo>
                      <a:pt x="536" y="153"/>
                    </a:lnTo>
                    <a:lnTo>
                      <a:pt x="536" y="114"/>
                    </a:lnTo>
                    <a:lnTo>
                      <a:pt x="536" y="114"/>
                    </a:lnTo>
                    <a:lnTo>
                      <a:pt x="533" y="114"/>
                    </a:lnTo>
                    <a:lnTo>
                      <a:pt x="533" y="153"/>
                    </a:lnTo>
                    <a:lnTo>
                      <a:pt x="528" y="153"/>
                    </a:lnTo>
                    <a:lnTo>
                      <a:pt x="528" y="148"/>
                    </a:lnTo>
                    <a:lnTo>
                      <a:pt x="526" y="145"/>
                    </a:lnTo>
                    <a:lnTo>
                      <a:pt x="526" y="145"/>
                    </a:lnTo>
                    <a:lnTo>
                      <a:pt x="526" y="2"/>
                    </a:lnTo>
                    <a:lnTo>
                      <a:pt x="526" y="0"/>
                    </a:lnTo>
                    <a:lnTo>
                      <a:pt x="521" y="0"/>
                    </a:lnTo>
                    <a:lnTo>
                      <a:pt x="521" y="92"/>
                    </a:lnTo>
                    <a:lnTo>
                      <a:pt x="521" y="92"/>
                    </a:lnTo>
                    <a:lnTo>
                      <a:pt x="521" y="145"/>
                    </a:lnTo>
                    <a:lnTo>
                      <a:pt x="521" y="145"/>
                    </a:lnTo>
                    <a:lnTo>
                      <a:pt x="521" y="187"/>
                    </a:lnTo>
                    <a:lnTo>
                      <a:pt x="511" y="189"/>
                    </a:lnTo>
                    <a:lnTo>
                      <a:pt x="511" y="189"/>
                    </a:lnTo>
                    <a:lnTo>
                      <a:pt x="509" y="189"/>
                    </a:lnTo>
                    <a:lnTo>
                      <a:pt x="499" y="189"/>
                    </a:lnTo>
                    <a:lnTo>
                      <a:pt x="490" y="189"/>
                    </a:lnTo>
                    <a:lnTo>
                      <a:pt x="490" y="189"/>
                    </a:lnTo>
                    <a:lnTo>
                      <a:pt x="487" y="189"/>
                    </a:lnTo>
                    <a:lnTo>
                      <a:pt x="477" y="189"/>
                    </a:lnTo>
                    <a:lnTo>
                      <a:pt x="468" y="191"/>
                    </a:lnTo>
                    <a:lnTo>
                      <a:pt x="468" y="191"/>
                    </a:lnTo>
                    <a:lnTo>
                      <a:pt x="465" y="191"/>
                    </a:lnTo>
                    <a:lnTo>
                      <a:pt x="465" y="191"/>
                    </a:lnTo>
                    <a:lnTo>
                      <a:pt x="456" y="191"/>
                    </a:lnTo>
                    <a:lnTo>
                      <a:pt x="448" y="191"/>
                    </a:lnTo>
                    <a:lnTo>
                      <a:pt x="448" y="191"/>
                    </a:lnTo>
                    <a:lnTo>
                      <a:pt x="446" y="191"/>
                    </a:lnTo>
                    <a:lnTo>
                      <a:pt x="439" y="194"/>
                    </a:lnTo>
                    <a:lnTo>
                      <a:pt x="429" y="194"/>
                    </a:lnTo>
                    <a:lnTo>
                      <a:pt x="429" y="194"/>
                    </a:lnTo>
                    <a:lnTo>
                      <a:pt x="429" y="194"/>
                    </a:lnTo>
                    <a:lnTo>
                      <a:pt x="419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05" y="199"/>
                    </a:lnTo>
                    <a:lnTo>
                      <a:pt x="398" y="199"/>
                    </a:lnTo>
                    <a:lnTo>
                      <a:pt x="395" y="199"/>
                    </a:lnTo>
                    <a:lnTo>
                      <a:pt x="390" y="201"/>
                    </a:lnTo>
                    <a:lnTo>
                      <a:pt x="383" y="201"/>
                    </a:lnTo>
                    <a:lnTo>
                      <a:pt x="383" y="201"/>
                    </a:lnTo>
                    <a:lnTo>
                      <a:pt x="376" y="204"/>
                    </a:lnTo>
                    <a:lnTo>
                      <a:pt x="366" y="206"/>
                    </a:lnTo>
                    <a:lnTo>
                      <a:pt x="356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49" y="211"/>
                    </a:lnTo>
                    <a:lnTo>
                      <a:pt x="349" y="211"/>
                    </a:lnTo>
                    <a:lnTo>
                      <a:pt x="347" y="213"/>
                    </a:lnTo>
                    <a:lnTo>
                      <a:pt x="347" y="213"/>
                    </a:lnTo>
                    <a:lnTo>
                      <a:pt x="347" y="213"/>
                    </a:lnTo>
                    <a:lnTo>
                      <a:pt x="344" y="213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37" y="221"/>
                    </a:lnTo>
                    <a:lnTo>
                      <a:pt x="337" y="221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9" y="228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30"/>
                    </a:lnTo>
                    <a:lnTo>
                      <a:pt x="339" y="230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42" y="233"/>
                    </a:lnTo>
                    <a:lnTo>
                      <a:pt x="342" y="235"/>
                    </a:lnTo>
                    <a:lnTo>
                      <a:pt x="342" y="235"/>
                    </a:lnTo>
                    <a:lnTo>
                      <a:pt x="344" y="238"/>
                    </a:lnTo>
                    <a:lnTo>
                      <a:pt x="344" y="238"/>
                    </a:lnTo>
                    <a:lnTo>
                      <a:pt x="344" y="238"/>
                    </a:lnTo>
                    <a:lnTo>
                      <a:pt x="347" y="238"/>
                    </a:lnTo>
                    <a:lnTo>
                      <a:pt x="347" y="238"/>
                    </a:lnTo>
                    <a:lnTo>
                      <a:pt x="349" y="238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6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64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73" y="247"/>
                    </a:lnTo>
                    <a:lnTo>
                      <a:pt x="378" y="247"/>
                    </a:lnTo>
                    <a:lnTo>
                      <a:pt x="378" y="247"/>
                    </a:lnTo>
                    <a:lnTo>
                      <a:pt x="381" y="247"/>
                    </a:lnTo>
                    <a:lnTo>
                      <a:pt x="381" y="247"/>
                    </a:lnTo>
                    <a:lnTo>
                      <a:pt x="385" y="250"/>
                    </a:lnTo>
                    <a:lnTo>
                      <a:pt x="390" y="250"/>
                    </a:lnTo>
                    <a:lnTo>
                      <a:pt x="390" y="250"/>
                    </a:lnTo>
                    <a:lnTo>
                      <a:pt x="393" y="250"/>
                    </a:lnTo>
                    <a:lnTo>
                      <a:pt x="393" y="250"/>
                    </a:lnTo>
                    <a:lnTo>
                      <a:pt x="398" y="252"/>
                    </a:lnTo>
                    <a:lnTo>
                      <a:pt x="400" y="252"/>
                    </a:lnTo>
                    <a:lnTo>
                      <a:pt x="460" y="262"/>
                    </a:lnTo>
                    <a:lnTo>
                      <a:pt x="460" y="301"/>
                    </a:lnTo>
                    <a:lnTo>
                      <a:pt x="436" y="303"/>
                    </a:lnTo>
                    <a:lnTo>
                      <a:pt x="417" y="308"/>
                    </a:lnTo>
                    <a:lnTo>
                      <a:pt x="402" y="310"/>
                    </a:lnTo>
                    <a:lnTo>
                      <a:pt x="398" y="315"/>
                    </a:lnTo>
                    <a:lnTo>
                      <a:pt x="398" y="337"/>
                    </a:lnTo>
                    <a:lnTo>
                      <a:pt x="402" y="342"/>
                    </a:lnTo>
                    <a:lnTo>
                      <a:pt x="402" y="342"/>
                    </a:lnTo>
                    <a:lnTo>
                      <a:pt x="402" y="371"/>
                    </a:lnTo>
                    <a:lnTo>
                      <a:pt x="398" y="374"/>
                    </a:lnTo>
                    <a:lnTo>
                      <a:pt x="398" y="376"/>
                    </a:lnTo>
                    <a:lnTo>
                      <a:pt x="402" y="381"/>
                    </a:lnTo>
                    <a:lnTo>
                      <a:pt x="402" y="381"/>
                    </a:lnTo>
                    <a:lnTo>
                      <a:pt x="402" y="400"/>
                    </a:lnTo>
                    <a:lnTo>
                      <a:pt x="398" y="403"/>
                    </a:lnTo>
                    <a:lnTo>
                      <a:pt x="398" y="412"/>
                    </a:lnTo>
                    <a:lnTo>
                      <a:pt x="402" y="417"/>
                    </a:lnTo>
                    <a:lnTo>
                      <a:pt x="402" y="417"/>
                    </a:lnTo>
                    <a:lnTo>
                      <a:pt x="400" y="1260"/>
                    </a:lnTo>
                    <a:lnTo>
                      <a:pt x="378" y="1260"/>
                    </a:lnTo>
                    <a:lnTo>
                      <a:pt x="376" y="415"/>
                    </a:lnTo>
                    <a:lnTo>
                      <a:pt x="315" y="415"/>
                    </a:lnTo>
                    <a:lnTo>
                      <a:pt x="315" y="383"/>
                    </a:lnTo>
                    <a:lnTo>
                      <a:pt x="90" y="383"/>
                    </a:lnTo>
                    <a:lnTo>
                      <a:pt x="75" y="415"/>
                    </a:lnTo>
                    <a:lnTo>
                      <a:pt x="42" y="415"/>
                    </a:lnTo>
                    <a:lnTo>
                      <a:pt x="17" y="473"/>
                    </a:lnTo>
                    <a:lnTo>
                      <a:pt x="17" y="1224"/>
                    </a:lnTo>
                    <a:lnTo>
                      <a:pt x="10" y="1224"/>
                    </a:lnTo>
                    <a:lnTo>
                      <a:pt x="10" y="1221"/>
                    </a:lnTo>
                    <a:lnTo>
                      <a:pt x="5" y="1219"/>
                    </a:lnTo>
                    <a:lnTo>
                      <a:pt x="0" y="1219"/>
                    </a:lnTo>
                    <a:lnTo>
                      <a:pt x="0" y="1576"/>
                    </a:lnTo>
                    <a:lnTo>
                      <a:pt x="1281" y="1576"/>
                    </a:lnTo>
                    <a:lnTo>
                      <a:pt x="1281" y="1017"/>
                    </a:lnTo>
                    <a:close/>
                    <a:moveTo>
                      <a:pt x="342" y="225"/>
                    </a:moveTo>
                    <a:lnTo>
                      <a:pt x="344" y="225"/>
                    </a:lnTo>
                    <a:lnTo>
                      <a:pt x="344" y="225"/>
                    </a:lnTo>
                    <a:lnTo>
                      <a:pt x="352" y="228"/>
                    </a:lnTo>
                    <a:lnTo>
                      <a:pt x="344" y="225"/>
                    </a:lnTo>
                    <a:lnTo>
                      <a:pt x="344" y="225"/>
                    </a:lnTo>
                    <a:lnTo>
                      <a:pt x="342" y="225"/>
                    </a:lnTo>
                    <a:lnTo>
                      <a:pt x="342" y="223"/>
                    </a:lnTo>
                    <a:lnTo>
                      <a:pt x="342" y="225"/>
                    </a:lnTo>
                    <a:close/>
                    <a:moveTo>
                      <a:pt x="342" y="228"/>
                    </a:moveTo>
                    <a:lnTo>
                      <a:pt x="342" y="228"/>
                    </a:lnTo>
                    <a:lnTo>
                      <a:pt x="339" y="228"/>
                    </a:lnTo>
                    <a:lnTo>
                      <a:pt x="342" y="228"/>
                    </a:lnTo>
                    <a:lnTo>
                      <a:pt x="342" y="228"/>
                    </a:lnTo>
                    <a:lnTo>
                      <a:pt x="361" y="233"/>
                    </a:lnTo>
                    <a:lnTo>
                      <a:pt x="342" y="228"/>
                    </a:lnTo>
                    <a:close/>
                    <a:moveTo>
                      <a:pt x="410" y="199"/>
                    </a:moveTo>
                    <a:lnTo>
                      <a:pt x="410" y="201"/>
                    </a:lnTo>
                    <a:lnTo>
                      <a:pt x="410" y="199"/>
                    </a:lnTo>
                    <a:lnTo>
                      <a:pt x="410" y="199"/>
                    </a:lnTo>
                    <a:lnTo>
                      <a:pt x="410" y="199"/>
                    </a:lnTo>
                    <a:close/>
                    <a:moveTo>
                      <a:pt x="414" y="208"/>
                    </a:move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4" y="208"/>
                    </a:lnTo>
                    <a:lnTo>
                      <a:pt x="419" y="211"/>
                    </a:lnTo>
                    <a:lnTo>
                      <a:pt x="414" y="208"/>
                    </a:lnTo>
                    <a:close/>
                    <a:moveTo>
                      <a:pt x="427" y="199"/>
                    </a:moveTo>
                    <a:lnTo>
                      <a:pt x="427" y="196"/>
                    </a:lnTo>
                    <a:lnTo>
                      <a:pt x="429" y="196"/>
                    </a:lnTo>
                    <a:lnTo>
                      <a:pt x="427" y="196"/>
                    </a:lnTo>
                    <a:lnTo>
                      <a:pt x="427" y="199"/>
                    </a:lnTo>
                    <a:close/>
                    <a:moveTo>
                      <a:pt x="429" y="206"/>
                    </a:moveTo>
                    <a:lnTo>
                      <a:pt x="429" y="204"/>
                    </a:lnTo>
                    <a:lnTo>
                      <a:pt x="429" y="204"/>
                    </a:lnTo>
                    <a:lnTo>
                      <a:pt x="429" y="204"/>
                    </a:lnTo>
                    <a:lnTo>
                      <a:pt x="429" y="206"/>
                    </a:lnTo>
                    <a:lnTo>
                      <a:pt x="431" y="206"/>
                    </a:lnTo>
                    <a:lnTo>
                      <a:pt x="429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7110544" y="4962385"/>
                <a:ext cx="2030676" cy="1895615"/>
              </a:xfrm>
              <a:custGeom>
                <a:avLst/>
                <a:gdLst>
                  <a:gd name="T0" fmla="*/ 1278 w 1278"/>
                  <a:gd name="T1" fmla="*/ 836 h 1193"/>
                  <a:gd name="T2" fmla="*/ 1271 w 1278"/>
                  <a:gd name="T3" fmla="*/ 819 h 1193"/>
                  <a:gd name="T4" fmla="*/ 1252 w 1278"/>
                  <a:gd name="T5" fmla="*/ 821 h 1193"/>
                  <a:gd name="T6" fmla="*/ 1242 w 1278"/>
                  <a:gd name="T7" fmla="*/ 807 h 1193"/>
                  <a:gd name="T8" fmla="*/ 1206 w 1278"/>
                  <a:gd name="T9" fmla="*/ 700 h 1193"/>
                  <a:gd name="T10" fmla="*/ 1167 w 1278"/>
                  <a:gd name="T11" fmla="*/ 693 h 1193"/>
                  <a:gd name="T12" fmla="*/ 1126 w 1278"/>
                  <a:gd name="T13" fmla="*/ 651 h 1193"/>
                  <a:gd name="T14" fmla="*/ 1075 w 1278"/>
                  <a:gd name="T15" fmla="*/ 598 h 1193"/>
                  <a:gd name="T16" fmla="*/ 1068 w 1278"/>
                  <a:gd name="T17" fmla="*/ 586 h 1193"/>
                  <a:gd name="T18" fmla="*/ 1053 w 1278"/>
                  <a:gd name="T19" fmla="*/ 566 h 1193"/>
                  <a:gd name="T20" fmla="*/ 1048 w 1278"/>
                  <a:gd name="T21" fmla="*/ 581 h 1193"/>
                  <a:gd name="T22" fmla="*/ 1034 w 1278"/>
                  <a:gd name="T23" fmla="*/ 593 h 1193"/>
                  <a:gd name="T24" fmla="*/ 1034 w 1278"/>
                  <a:gd name="T25" fmla="*/ 625 h 1193"/>
                  <a:gd name="T26" fmla="*/ 956 w 1278"/>
                  <a:gd name="T27" fmla="*/ 685 h 1193"/>
                  <a:gd name="T28" fmla="*/ 925 w 1278"/>
                  <a:gd name="T29" fmla="*/ 695 h 1193"/>
                  <a:gd name="T30" fmla="*/ 884 w 1278"/>
                  <a:gd name="T31" fmla="*/ 824 h 1193"/>
                  <a:gd name="T32" fmla="*/ 864 w 1278"/>
                  <a:gd name="T33" fmla="*/ 807 h 1193"/>
                  <a:gd name="T34" fmla="*/ 850 w 1278"/>
                  <a:gd name="T35" fmla="*/ 838 h 1193"/>
                  <a:gd name="T36" fmla="*/ 833 w 1278"/>
                  <a:gd name="T37" fmla="*/ 819 h 1193"/>
                  <a:gd name="T38" fmla="*/ 814 w 1278"/>
                  <a:gd name="T39" fmla="*/ 841 h 1193"/>
                  <a:gd name="T40" fmla="*/ 751 w 1278"/>
                  <a:gd name="T41" fmla="*/ 32 h 1193"/>
                  <a:gd name="T42" fmla="*/ 445 w 1278"/>
                  <a:gd name="T43" fmla="*/ 855 h 1193"/>
                  <a:gd name="T44" fmla="*/ 431 w 1278"/>
                  <a:gd name="T45" fmla="*/ 739 h 1193"/>
                  <a:gd name="T46" fmla="*/ 404 w 1278"/>
                  <a:gd name="T47" fmla="*/ 756 h 1193"/>
                  <a:gd name="T48" fmla="*/ 378 w 1278"/>
                  <a:gd name="T49" fmla="*/ 561 h 1193"/>
                  <a:gd name="T50" fmla="*/ 375 w 1278"/>
                  <a:gd name="T51" fmla="*/ 547 h 1193"/>
                  <a:gd name="T52" fmla="*/ 368 w 1278"/>
                  <a:gd name="T53" fmla="*/ 569 h 1193"/>
                  <a:gd name="T54" fmla="*/ 351 w 1278"/>
                  <a:gd name="T55" fmla="*/ 479 h 1193"/>
                  <a:gd name="T56" fmla="*/ 341 w 1278"/>
                  <a:gd name="T57" fmla="*/ 348 h 1193"/>
                  <a:gd name="T58" fmla="*/ 324 w 1278"/>
                  <a:gd name="T59" fmla="*/ 372 h 1193"/>
                  <a:gd name="T60" fmla="*/ 312 w 1278"/>
                  <a:gd name="T61" fmla="*/ 479 h 1193"/>
                  <a:gd name="T62" fmla="*/ 295 w 1278"/>
                  <a:gd name="T63" fmla="*/ 561 h 1193"/>
                  <a:gd name="T64" fmla="*/ 290 w 1278"/>
                  <a:gd name="T65" fmla="*/ 547 h 1193"/>
                  <a:gd name="T66" fmla="*/ 288 w 1278"/>
                  <a:gd name="T67" fmla="*/ 569 h 1193"/>
                  <a:gd name="T68" fmla="*/ 269 w 1278"/>
                  <a:gd name="T69" fmla="*/ 693 h 1193"/>
                  <a:gd name="T70" fmla="*/ 269 w 1278"/>
                  <a:gd name="T71" fmla="*/ 695 h 1193"/>
                  <a:gd name="T72" fmla="*/ 261 w 1278"/>
                  <a:gd name="T73" fmla="*/ 758 h 1193"/>
                  <a:gd name="T74" fmla="*/ 244 w 1278"/>
                  <a:gd name="T75" fmla="*/ 712 h 1193"/>
                  <a:gd name="T76" fmla="*/ 232 w 1278"/>
                  <a:gd name="T77" fmla="*/ 574 h 1193"/>
                  <a:gd name="T78" fmla="*/ 208 w 1278"/>
                  <a:gd name="T79" fmla="*/ 710 h 1193"/>
                  <a:gd name="T80" fmla="*/ 194 w 1278"/>
                  <a:gd name="T81" fmla="*/ 748 h 1193"/>
                  <a:gd name="T82" fmla="*/ 174 w 1278"/>
                  <a:gd name="T83" fmla="*/ 688 h 1193"/>
                  <a:gd name="T84" fmla="*/ 172 w 1278"/>
                  <a:gd name="T85" fmla="*/ 685 h 1193"/>
                  <a:gd name="T86" fmla="*/ 169 w 1278"/>
                  <a:gd name="T87" fmla="*/ 615 h 1193"/>
                  <a:gd name="T88" fmla="*/ 167 w 1278"/>
                  <a:gd name="T89" fmla="*/ 610 h 1193"/>
                  <a:gd name="T90" fmla="*/ 157 w 1278"/>
                  <a:gd name="T91" fmla="*/ 557 h 1193"/>
                  <a:gd name="T92" fmla="*/ 148 w 1278"/>
                  <a:gd name="T93" fmla="*/ 547 h 1193"/>
                  <a:gd name="T94" fmla="*/ 123 w 1278"/>
                  <a:gd name="T95" fmla="*/ 479 h 1193"/>
                  <a:gd name="T96" fmla="*/ 123 w 1278"/>
                  <a:gd name="T97" fmla="*/ 464 h 1193"/>
                  <a:gd name="T98" fmla="*/ 121 w 1278"/>
                  <a:gd name="T99" fmla="*/ 304 h 1193"/>
                  <a:gd name="T100" fmla="*/ 97 w 1278"/>
                  <a:gd name="T101" fmla="*/ 464 h 1193"/>
                  <a:gd name="T102" fmla="*/ 94 w 1278"/>
                  <a:gd name="T103" fmla="*/ 476 h 1193"/>
                  <a:gd name="T104" fmla="*/ 70 w 1278"/>
                  <a:gd name="T105" fmla="*/ 554 h 1193"/>
                  <a:gd name="T106" fmla="*/ 60 w 1278"/>
                  <a:gd name="T107" fmla="*/ 549 h 1193"/>
                  <a:gd name="T108" fmla="*/ 48 w 1278"/>
                  <a:gd name="T109" fmla="*/ 610 h 1193"/>
                  <a:gd name="T110" fmla="*/ 41 w 1278"/>
                  <a:gd name="T111" fmla="*/ 746 h 1193"/>
                  <a:gd name="T112" fmla="*/ 17 w 1278"/>
                  <a:gd name="T113" fmla="*/ 739 h 1193"/>
                  <a:gd name="T114" fmla="*/ 7 w 1278"/>
                  <a:gd name="T115" fmla="*/ 848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8" h="1193">
                    <a:moveTo>
                      <a:pt x="12" y="306"/>
                    </a:moveTo>
                    <a:lnTo>
                      <a:pt x="0" y="304"/>
                    </a:lnTo>
                    <a:lnTo>
                      <a:pt x="0" y="1193"/>
                    </a:lnTo>
                    <a:lnTo>
                      <a:pt x="1278" y="1193"/>
                    </a:lnTo>
                    <a:lnTo>
                      <a:pt x="1278" y="836"/>
                    </a:lnTo>
                    <a:lnTo>
                      <a:pt x="1274" y="836"/>
                    </a:lnTo>
                    <a:lnTo>
                      <a:pt x="1274" y="819"/>
                    </a:lnTo>
                    <a:lnTo>
                      <a:pt x="1271" y="819"/>
                    </a:lnTo>
                    <a:lnTo>
                      <a:pt x="1271" y="819"/>
                    </a:lnTo>
                    <a:lnTo>
                      <a:pt x="1271" y="819"/>
                    </a:lnTo>
                    <a:lnTo>
                      <a:pt x="1269" y="819"/>
                    </a:lnTo>
                    <a:lnTo>
                      <a:pt x="1269" y="836"/>
                    </a:lnTo>
                    <a:lnTo>
                      <a:pt x="1257" y="836"/>
                    </a:lnTo>
                    <a:lnTo>
                      <a:pt x="1257" y="824"/>
                    </a:lnTo>
                    <a:lnTo>
                      <a:pt x="1252" y="821"/>
                    </a:lnTo>
                    <a:lnTo>
                      <a:pt x="1245" y="821"/>
                    </a:lnTo>
                    <a:lnTo>
                      <a:pt x="1245" y="807"/>
                    </a:lnTo>
                    <a:lnTo>
                      <a:pt x="1242" y="807"/>
                    </a:lnTo>
                    <a:lnTo>
                      <a:pt x="1242" y="807"/>
                    </a:lnTo>
                    <a:lnTo>
                      <a:pt x="1242" y="807"/>
                    </a:lnTo>
                    <a:lnTo>
                      <a:pt x="1240" y="807"/>
                    </a:lnTo>
                    <a:lnTo>
                      <a:pt x="1240" y="821"/>
                    </a:lnTo>
                    <a:lnTo>
                      <a:pt x="1220" y="821"/>
                    </a:lnTo>
                    <a:lnTo>
                      <a:pt x="1223" y="702"/>
                    </a:lnTo>
                    <a:lnTo>
                      <a:pt x="1206" y="700"/>
                    </a:lnTo>
                    <a:lnTo>
                      <a:pt x="1182" y="700"/>
                    </a:lnTo>
                    <a:lnTo>
                      <a:pt x="1174" y="695"/>
                    </a:lnTo>
                    <a:lnTo>
                      <a:pt x="1174" y="695"/>
                    </a:lnTo>
                    <a:lnTo>
                      <a:pt x="1172" y="695"/>
                    </a:lnTo>
                    <a:lnTo>
                      <a:pt x="1167" y="693"/>
                    </a:lnTo>
                    <a:lnTo>
                      <a:pt x="1167" y="688"/>
                    </a:lnTo>
                    <a:lnTo>
                      <a:pt x="1155" y="685"/>
                    </a:lnTo>
                    <a:lnTo>
                      <a:pt x="1150" y="685"/>
                    </a:lnTo>
                    <a:lnTo>
                      <a:pt x="1140" y="668"/>
                    </a:lnTo>
                    <a:lnTo>
                      <a:pt x="1126" y="651"/>
                    </a:lnTo>
                    <a:lnTo>
                      <a:pt x="1111" y="639"/>
                    </a:lnTo>
                    <a:lnTo>
                      <a:pt x="1092" y="629"/>
                    </a:lnTo>
                    <a:lnTo>
                      <a:pt x="1073" y="625"/>
                    </a:lnTo>
                    <a:lnTo>
                      <a:pt x="1073" y="598"/>
                    </a:lnTo>
                    <a:lnTo>
                      <a:pt x="1075" y="598"/>
                    </a:lnTo>
                    <a:lnTo>
                      <a:pt x="1075" y="595"/>
                    </a:lnTo>
                    <a:lnTo>
                      <a:pt x="1075" y="593"/>
                    </a:lnTo>
                    <a:lnTo>
                      <a:pt x="1073" y="593"/>
                    </a:lnTo>
                    <a:lnTo>
                      <a:pt x="1070" y="588"/>
                    </a:lnTo>
                    <a:lnTo>
                      <a:pt x="1068" y="586"/>
                    </a:lnTo>
                    <a:lnTo>
                      <a:pt x="1063" y="583"/>
                    </a:lnTo>
                    <a:lnTo>
                      <a:pt x="1061" y="581"/>
                    </a:lnTo>
                    <a:lnTo>
                      <a:pt x="1056" y="581"/>
                    </a:lnTo>
                    <a:lnTo>
                      <a:pt x="1056" y="566"/>
                    </a:lnTo>
                    <a:lnTo>
                      <a:pt x="1053" y="566"/>
                    </a:lnTo>
                    <a:lnTo>
                      <a:pt x="1053" y="564"/>
                    </a:lnTo>
                    <a:lnTo>
                      <a:pt x="1053" y="566"/>
                    </a:lnTo>
                    <a:lnTo>
                      <a:pt x="1048" y="566"/>
                    </a:lnTo>
                    <a:lnTo>
                      <a:pt x="1048" y="581"/>
                    </a:lnTo>
                    <a:lnTo>
                      <a:pt x="1048" y="581"/>
                    </a:lnTo>
                    <a:lnTo>
                      <a:pt x="1046" y="581"/>
                    </a:lnTo>
                    <a:lnTo>
                      <a:pt x="1041" y="583"/>
                    </a:lnTo>
                    <a:lnTo>
                      <a:pt x="1039" y="586"/>
                    </a:lnTo>
                    <a:lnTo>
                      <a:pt x="1036" y="588"/>
                    </a:lnTo>
                    <a:lnTo>
                      <a:pt x="1034" y="593"/>
                    </a:lnTo>
                    <a:lnTo>
                      <a:pt x="1031" y="593"/>
                    </a:lnTo>
                    <a:lnTo>
                      <a:pt x="1031" y="595"/>
                    </a:lnTo>
                    <a:lnTo>
                      <a:pt x="1031" y="598"/>
                    </a:lnTo>
                    <a:lnTo>
                      <a:pt x="1034" y="598"/>
                    </a:lnTo>
                    <a:lnTo>
                      <a:pt x="1034" y="625"/>
                    </a:lnTo>
                    <a:lnTo>
                      <a:pt x="1014" y="629"/>
                    </a:lnTo>
                    <a:lnTo>
                      <a:pt x="995" y="639"/>
                    </a:lnTo>
                    <a:lnTo>
                      <a:pt x="978" y="651"/>
                    </a:lnTo>
                    <a:lnTo>
                      <a:pt x="964" y="668"/>
                    </a:lnTo>
                    <a:lnTo>
                      <a:pt x="956" y="685"/>
                    </a:lnTo>
                    <a:lnTo>
                      <a:pt x="949" y="685"/>
                    </a:lnTo>
                    <a:lnTo>
                      <a:pt x="937" y="688"/>
                    </a:lnTo>
                    <a:lnTo>
                      <a:pt x="937" y="693"/>
                    </a:lnTo>
                    <a:lnTo>
                      <a:pt x="935" y="695"/>
                    </a:lnTo>
                    <a:lnTo>
                      <a:pt x="925" y="695"/>
                    </a:lnTo>
                    <a:lnTo>
                      <a:pt x="925" y="697"/>
                    </a:lnTo>
                    <a:lnTo>
                      <a:pt x="922" y="700"/>
                    </a:lnTo>
                    <a:lnTo>
                      <a:pt x="896" y="700"/>
                    </a:lnTo>
                    <a:lnTo>
                      <a:pt x="881" y="702"/>
                    </a:lnTo>
                    <a:lnTo>
                      <a:pt x="884" y="824"/>
                    </a:lnTo>
                    <a:lnTo>
                      <a:pt x="867" y="824"/>
                    </a:lnTo>
                    <a:lnTo>
                      <a:pt x="867" y="807"/>
                    </a:lnTo>
                    <a:lnTo>
                      <a:pt x="864" y="807"/>
                    </a:lnTo>
                    <a:lnTo>
                      <a:pt x="864" y="807"/>
                    </a:lnTo>
                    <a:lnTo>
                      <a:pt x="864" y="807"/>
                    </a:lnTo>
                    <a:lnTo>
                      <a:pt x="862" y="807"/>
                    </a:lnTo>
                    <a:lnTo>
                      <a:pt x="862" y="824"/>
                    </a:lnTo>
                    <a:lnTo>
                      <a:pt x="855" y="824"/>
                    </a:lnTo>
                    <a:lnTo>
                      <a:pt x="850" y="826"/>
                    </a:lnTo>
                    <a:lnTo>
                      <a:pt x="850" y="838"/>
                    </a:lnTo>
                    <a:lnTo>
                      <a:pt x="850" y="838"/>
                    </a:lnTo>
                    <a:lnTo>
                      <a:pt x="835" y="838"/>
                    </a:lnTo>
                    <a:lnTo>
                      <a:pt x="833" y="819"/>
                    </a:lnTo>
                    <a:lnTo>
                      <a:pt x="833" y="819"/>
                    </a:lnTo>
                    <a:lnTo>
                      <a:pt x="833" y="819"/>
                    </a:lnTo>
                    <a:lnTo>
                      <a:pt x="830" y="819"/>
                    </a:lnTo>
                    <a:lnTo>
                      <a:pt x="828" y="819"/>
                    </a:lnTo>
                    <a:lnTo>
                      <a:pt x="828" y="838"/>
                    </a:lnTo>
                    <a:lnTo>
                      <a:pt x="818" y="838"/>
                    </a:lnTo>
                    <a:lnTo>
                      <a:pt x="814" y="841"/>
                    </a:lnTo>
                    <a:lnTo>
                      <a:pt x="814" y="841"/>
                    </a:lnTo>
                    <a:lnTo>
                      <a:pt x="809" y="841"/>
                    </a:lnTo>
                    <a:lnTo>
                      <a:pt x="811" y="90"/>
                    </a:lnTo>
                    <a:lnTo>
                      <a:pt x="782" y="32"/>
                    </a:lnTo>
                    <a:lnTo>
                      <a:pt x="751" y="32"/>
                    </a:lnTo>
                    <a:lnTo>
                      <a:pt x="734" y="0"/>
                    </a:lnTo>
                    <a:lnTo>
                      <a:pt x="508" y="0"/>
                    </a:lnTo>
                    <a:lnTo>
                      <a:pt x="508" y="32"/>
                    </a:lnTo>
                    <a:lnTo>
                      <a:pt x="448" y="32"/>
                    </a:lnTo>
                    <a:lnTo>
                      <a:pt x="445" y="855"/>
                    </a:lnTo>
                    <a:lnTo>
                      <a:pt x="438" y="848"/>
                    </a:lnTo>
                    <a:lnTo>
                      <a:pt x="438" y="836"/>
                    </a:lnTo>
                    <a:lnTo>
                      <a:pt x="436" y="746"/>
                    </a:lnTo>
                    <a:lnTo>
                      <a:pt x="436" y="739"/>
                    </a:lnTo>
                    <a:lnTo>
                      <a:pt x="431" y="739"/>
                    </a:lnTo>
                    <a:lnTo>
                      <a:pt x="429" y="739"/>
                    </a:lnTo>
                    <a:lnTo>
                      <a:pt x="429" y="746"/>
                    </a:lnTo>
                    <a:lnTo>
                      <a:pt x="429" y="758"/>
                    </a:lnTo>
                    <a:lnTo>
                      <a:pt x="404" y="758"/>
                    </a:lnTo>
                    <a:lnTo>
                      <a:pt x="404" y="756"/>
                    </a:lnTo>
                    <a:lnTo>
                      <a:pt x="399" y="746"/>
                    </a:lnTo>
                    <a:lnTo>
                      <a:pt x="399" y="693"/>
                    </a:lnTo>
                    <a:lnTo>
                      <a:pt x="392" y="676"/>
                    </a:lnTo>
                    <a:lnTo>
                      <a:pt x="392" y="622"/>
                    </a:lnTo>
                    <a:lnTo>
                      <a:pt x="378" y="561"/>
                    </a:lnTo>
                    <a:lnTo>
                      <a:pt x="380" y="561"/>
                    </a:lnTo>
                    <a:lnTo>
                      <a:pt x="380" y="547"/>
                    </a:lnTo>
                    <a:lnTo>
                      <a:pt x="375" y="547"/>
                    </a:lnTo>
                    <a:lnTo>
                      <a:pt x="375" y="547"/>
                    </a:lnTo>
                    <a:lnTo>
                      <a:pt x="375" y="547"/>
                    </a:lnTo>
                    <a:lnTo>
                      <a:pt x="368" y="547"/>
                    </a:lnTo>
                    <a:lnTo>
                      <a:pt x="368" y="554"/>
                    </a:lnTo>
                    <a:lnTo>
                      <a:pt x="366" y="554"/>
                    </a:lnTo>
                    <a:lnTo>
                      <a:pt x="366" y="569"/>
                    </a:lnTo>
                    <a:lnTo>
                      <a:pt x="368" y="569"/>
                    </a:lnTo>
                    <a:lnTo>
                      <a:pt x="358" y="610"/>
                    </a:lnTo>
                    <a:lnTo>
                      <a:pt x="346" y="481"/>
                    </a:lnTo>
                    <a:lnTo>
                      <a:pt x="351" y="481"/>
                    </a:lnTo>
                    <a:lnTo>
                      <a:pt x="351" y="479"/>
                    </a:lnTo>
                    <a:lnTo>
                      <a:pt x="351" y="479"/>
                    </a:lnTo>
                    <a:lnTo>
                      <a:pt x="351" y="469"/>
                    </a:lnTo>
                    <a:lnTo>
                      <a:pt x="344" y="469"/>
                    </a:lnTo>
                    <a:lnTo>
                      <a:pt x="337" y="372"/>
                    </a:lnTo>
                    <a:lnTo>
                      <a:pt x="341" y="372"/>
                    </a:lnTo>
                    <a:lnTo>
                      <a:pt x="341" y="348"/>
                    </a:lnTo>
                    <a:lnTo>
                      <a:pt x="341" y="309"/>
                    </a:lnTo>
                    <a:lnTo>
                      <a:pt x="320" y="309"/>
                    </a:lnTo>
                    <a:lnTo>
                      <a:pt x="320" y="348"/>
                    </a:lnTo>
                    <a:lnTo>
                      <a:pt x="320" y="372"/>
                    </a:lnTo>
                    <a:lnTo>
                      <a:pt x="324" y="372"/>
                    </a:lnTo>
                    <a:lnTo>
                      <a:pt x="324" y="374"/>
                    </a:lnTo>
                    <a:lnTo>
                      <a:pt x="317" y="469"/>
                    </a:lnTo>
                    <a:lnTo>
                      <a:pt x="312" y="469"/>
                    </a:lnTo>
                    <a:lnTo>
                      <a:pt x="312" y="472"/>
                    </a:lnTo>
                    <a:lnTo>
                      <a:pt x="312" y="479"/>
                    </a:lnTo>
                    <a:lnTo>
                      <a:pt x="312" y="481"/>
                    </a:lnTo>
                    <a:lnTo>
                      <a:pt x="317" y="481"/>
                    </a:lnTo>
                    <a:lnTo>
                      <a:pt x="305" y="610"/>
                    </a:lnTo>
                    <a:lnTo>
                      <a:pt x="295" y="566"/>
                    </a:lnTo>
                    <a:lnTo>
                      <a:pt x="295" y="561"/>
                    </a:lnTo>
                    <a:lnTo>
                      <a:pt x="298" y="561"/>
                    </a:lnTo>
                    <a:lnTo>
                      <a:pt x="298" y="547"/>
                    </a:lnTo>
                    <a:lnTo>
                      <a:pt x="290" y="547"/>
                    </a:lnTo>
                    <a:lnTo>
                      <a:pt x="290" y="547"/>
                    </a:lnTo>
                    <a:lnTo>
                      <a:pt x="290" y="547"/>
                    </a:lnTo>
                    <a:lnTo>
                      <a:pt x="286" y="547"/>
                    </a:lnTo>
                    <a:lnTo>
                      <a:pt x="286" y="554"/>
                    </a:lnTo>
                    <a:lnTo>
                      <a:pt x="286" y="554"/>
                    </a:lnTo>
                    <a:lnTo>
                      <a:pt x="286" y="569"/>
                    </a:lnTo>
                    <a:lnTo>
                      <a:pt x="288" y="569"/>
                    </a:lnTo>
                    <a:lnTo>
                      <a:pt x="276" y="622"/>
                    </a:lnTo>
                    <a:lnTo>
                      <a:pt x="276" y="622"/>
                    </a:lnTo>
                    <a:lnTo>
                      <a:pt x="274" y="627"/>
                    </a:lnTo>
                    <a:lnTo>
                      <a:pt x="274" y="676"/>
                    </a:lnTo>
                    <a:lnTo>
                      <a:pt x="269" y="693"/>
                    </a:lnTo>
                    <a:lnTo>
                      <a:pt x="269" y="693"/>
                    </a:lnTo>
                    <a:lnTo>
                      <a:pt x="269" y="693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746"/>
                    </a:lnTo>
                    <a:lnTo>
                      <a:pt x="261" y="756"/>
                    </a:lnTo>
                    <a:lnTo>
                      <a:pt x="261" y="756"/>
                    </a:lnTo>
                    <a:lnTo>
                      <a:pt x="261" y="758"/>
                    </a:lnTo>
                    <a:lnTo>
                      <a:pt x="261" y="758"/>
                    </a:lnTo>
                    <a:lnTo>
                      <a:pt x="252" y="758"/>
                    </a:lnTo>
                    <a:lnTo>
                      <a:pt x="252" y="748"/>
                    </a:lnTo>
                    <a:lnTo>
                      <a:pt x="244" y="748"/>
                    </a:lnTo>
                    <a:lnTo>
                      <a:pt x="244" y="712"/>
                    </a:lnTo>
                    <a:lnTo>
                      <a:pt x="244" y="710"/>
                    </a:lnTo>
                    <a:lnTo>
                      <a:pt x="240" y="710"/>
                    </a:lnTo>
                    <a:lnTo>
                      <a:pt x="225" y="574"/>
                    </a:lnTo>
                    <a:lnTo>
                      <a:pt x="225" y="574"/>
                    </a:lnTo>
                    <a:lnTo>
                      <a:pt x="232" y="574"/>
                    </a:lnTo>
                    <a:lnTo>
                      <a:pt x="232" y="537"/>
                    </a:lnTo>
                    <a:lnTo>
                      <a:pt x="215" y="537"/>
                    </a:lnTo>
                    <a:lnTo>
                      <a:pt x="215" y="574"/>
                    </a:lnTo>
                    <a:lnTo>
                      <a:pt x="220" y="574"/>
                    </a:lnTo>
                    <a:lnTo>
                      <a:pt x="208" y="710"/>
                    </a:lnTo>
                    <a:lnTo>
                      <a:pt x="208" y="710"/>
                    </a:lnTo>
                    <a:lnTo>
                      <a:pt x="208" y="710"/>
                    </a:lnTo>
                    <a:lnTo>
                      <a:pt x="201" y="710"/>
                    </a:lnTo>
                    <a:lnTo>
                      <a:pt x="201" y="748"/>
                    </a:lnTo>
                    <a:lnTo>
                      <a:pt x="194" y="748"/>
                    </a:lnTo>
                    <a:lnTo>
                      <a:pt x="194" y="758"/>
                    </a:lnTo>
                    <a:lnTo>
                      <a:pt x="179" y="758"/>
                    </a:lnTo>
                    <a:lnTo>
                      <a:pt x="179" y="758"/>
                    </a:lnTo>
                    <a:lnTo>
                      <a:pt x="174" y="746"/>
                    </a:lnTo>
                    <a:lnTo>
                      <a:pt x="174" y="688"/>
                    </a:lnTo>
                    <a:lnTo>
                      <a:pt x="174" y="688"/>
                    </a:lnTo>
                    <a:lnTo>
                      <a:pt x="174" y="688"/>
                    </a:lnTo>
                    <a:lnTo>
                      <a:pt x="172" y="688"/>
                    </a:lnTo>
                    <a:lnTo>
                      <a:pt x="172" y="685"/>
                    </a:lnTo>
                    <a:lnTo>
                      <a:pt x="172" y="685"/>
                    </a:lnTo>
                    <a:lnTo>
                      <a:pt x="172" y="685"/>
                    </a:lnTo>
                    <a:lnTo>
                      <a:pt x="169" y="683"/>
                    </a:lnTo>
                    <a:lnTo>
                      <a:pt x="169" y="617"/>
                    </a:lnTo>
                    <a:lnTo>
                      <a:pt x="169" y="617"/>
                    </a:lnTo>
                    <a:lnTo>
                      <a:pt x="169" y="615"/>
                    </a:lnTo>
                    <a:lnTo>
                      <a:pt x="167" y="615"/>
                    </a:lnTo>
                    <a:lnTo>
                      <a:pt x="167" y="615"/>
                    </a:lnTo>
                    <a:lnTo>
                      <a:pt x="167" y="610"/>
                    </a:lnTo>
                    <a:lnTo>
                      <a:pt x="167" y="610"/>
                    </a:lnTo>
                    <a:lnTo>
                      <a:pt x="167" y="610"/>
                    </a:lnTo>
                    <a:lnTo>
                      <a:pt x="165" y="610"/>
                    </a:lnTo>
                    <a:lnTo>
                      <a:pt x="165" y="610"/>
                    </a:lnTo>
                    <a:lnTo>
                      <a:pt x="155" y="569"/>
                    </a:lnTo>
                    <a:lnTo>
                      <a:pt x="157" y="569"/>
                    </a:lnTo>
                    <a:lnTo>
                      <a:pt x="157" y="557"/>
                    </a:lnTo>
                    <a:lnTo>
                      <a:pt x="155" y="557"/>
                    </a:lnTo>
                    <a:lnTo>
                      <a:pt x="155" y="547"/>
                    </a:lnTo>
                    <a:lnTo>
                      <a:pt x="148" y="547"/>
                    </a:lnTo>
                    <a:lnTo>
                      <a:pt x="148" y="547"/>
                    </a:lnTo>
                    <a:lnTo>
                      <a:pt x="148" y="547"/>
                    </a:lnTo>
                    <a:lnTo>
                      <a:pt x="143" y="547"/>
                    </a:lnTo>
                    <a:lnTo>
                      <a:pt x="143" y="561"/>
                    </a:lnTo>
                    <a:lnTo>
                      <a:pt x="145" y="561"/>
                    </a:lnTo>
                    <a:lnTo>
                      <a:pt x="136" y="603"/>
                    </a:lnTo>
                    <a:lnTo>
                      <a:pt x="123" y="479"/>
                    </a:lnTo>
                    <a:lnTo>
                      <a:pt x="131" y="476"/>
                    </a:lnTo>
                    <a:lnTo>
                      <a:pt x="131" y="476"/>
                    </a:lnTo>
                    <a:lnTo>
                      <a:pt x="131" y="467"/>
                    </a:lnTo>
                    <a:lnTo>
                      <a:pt x="128" y="464"/>
                    </a:lnTo>
                    <a:lnTo>
                      <a:pt x="123" y="464"/>
                    </a:lnTo>
                    <a:lnTo>
                      <a:pt x="116" y="370"/>
                    </a:lnTo>
                    <a:lnTo>
                      <a:pt x="116" y="370"/>
                    </a:lnTo>
                    <a:lnTo>
                      <a:pt x="121" y="370"/>
                    </a:lnTo>
                    <a:lnTo>
                      <a:pt x="121" y="343"/>
                    </a:lnTo>
                    <a:lnTo>
                      <a:pt x="121" y="304"/>
                    </a:lnTo>
                    <a:lnTo>
                      <a:pt x="99" y="304"/>
                    </a:lnTo>
                    <a:lnTo>
                      <a:pt x="99" y="343"/>
                    </a:lnTo>
                    <a:lnTo>
                      <a:pt x="99" y="370"/>
                    </a:lnTo>
                    <a:lnTo>
                      <a:pt x="104" y="370"/>
                    </a:lnTo>
                    <a:lnTo>
                      <a:pt x="97" y="464"/>
                    </a:lnTo>
                    <a:lnTo>
                      <a:pt x="90" y="464"/>
                    </a:lnTo>
                    <a:lnTo>
                      <a:pt x="90" y="474"/>
                    </a:lnTo>
                    <a:lnTo>
                      <a:pt x="90" y="474"/>
                    </a:lnTo>
                    <a:lnTo>
                      <a:pt x="90" y="476"/>
                    </a:lnTo>
                    <a:lnTo>
                      <a:pt x="94" y="476"/>
                    </a:lnTo>
                    <a:lnTo>
                      <a:pt x="82" y="603"/>
                    </a:lnTo>
                    <a:lnTo>
                      <a:pt x="75" y="569"/>
                    </a:lnTo>
                    <a:lnTo>
                      <a:pt x="75" y="569"/>
                    </a:lnTo>
                    <a:lnTo>
                      <a:pt x="75" y="554"/>
                    </a:lnTo>
                    <a:lnTo>
                      <a:pt x="70" y="554"/>
                    </a:lnTo>
                    <a:lnTo>
                      <a:pt x="70" y="549"/>
                    </a:lnTo>
                    <a:lnTo>
                      <a:pt x="65" y="549"/>
                    </a:lnTo>
                    <a:lnTo>
                      <a:pt x="65" y="547"/>
                    </a:lnTo>
                    <a:lnTo>
                      <a:pt x="65" y="549"/>
                    </a:lnTo>
                    <a:lnTo>
                      <a:pt x="60" y="549"/>
                    </a:lnTo>
                    <a:lnTo>
                      <a:pt x="60" y="561"/>
                    </a:lnTo>
                    <a:lnTo>
                      <a:pt x="63" y="561"/>
                    </a:lnTo>
                    <a:lnTo>
                      <a:pt x="51" y="610"/>
                    </a:lnTo>
                    <a:lnTo>
                      <a:pt x="51" y="610"/>
                    </a:lnTo>
                    <a:lnTo>
                      <a:pt x="48" y="610"/>
                    </a:lnTo>
                    <a:lnTo>
                      <a:pt x="46" y="610"/>
                    </a:lnTo>
                    <a:lnTo>
                      <a:pt x="46" y="683"/>
                    </a:lnTo>
                    <a:lnTo>
                      <a:pt x="41" y="685"/>
                    </a:lnTo>
                    <a:lnTo>
                      <a:pt x="41" y="700"/>
                    </a:lnTo>
                    <a:lnTo>
                      <a:pt x="41" y="746"/>
                    </a:lnTo>
                    <a:lnTo>
                      <a:pt x="34" y="756"/>
                    </a:lnTo>
                    <a:lnTo>
                      <a:pt x="34" y="758"/>
                    </a:lnTo>
                    <a:lnTo>
                      <a:pt x="19" y="758"/>
                    </a:lnTo>
                    <a:lnTo>
                      <a:pt x="17" y="746"/>
                    </a:lnTo>
                    <a:lnTo>
                      <a:pt x="17" y="739"/>
                    </a:lnTo>
                    <a:lnTo>
                      <a:pt x="17" y="739"/>
                    </a:lnTo>
                    <a:lnTo>
                      <a:pt x="12" y="739"/>
                    </a:lnTo>
                    <a:lnTo>
                      <a:pt x="12" y="746"/>
                    </a:lnTo>
                    <a:lnTo>
                      <a:pt x="7" y="836"/>
                    </a:lnTo>
                    <a:lnTo>
                      <a:pt x="7" y="848"/>
                    </a:lnTo>
                    <a:lnTo>
                      <a:pt x="5" y="851"/>
                    </a:lnTo>
                    <a:lnTo>
                      <a:pt x="10" y="365"/>
                    </a:lnTo>
                    <a:lnTo>
                      <a:pt x="12" y="3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5083045" y="4596926"/>
                <a:ext cx="2027498" cy="2261074"/>
              </a:xfrm>
              <a:custGeom>
                <a:avLst/>
                <a:gdLst>
                  <a:gd name="T0" fmla="*/ 1242 w 1276"/>
                  <a:gd name="T1" fmla="*/ 529 h 1423"/>
                  <a:gd name="T2" fmla="*/ 1225 w 1276"/>
                  <a:gd name="T3" fmla="*/ 527 h 1423"/>
                  <a:gd name="T4" fmla="*/ 1196 w 1276"/>
                  <a:gd name="T5" fmla="*/ 505 h 1423"/>
                  <a:gd name="T6" fmla="*/ 1172 w 1276"/>
                  <a:gd name="T7" fmla="*/ 483 h 1423"/>
                  <a:gd name="T8" fmla="*/ 1148 w 1276"/>
                  <a:gd name="T9" fmla="*/ 461 h 1423"/>
                  <a:gd name="T10" fmla="*/ 1126 w 1276"/>
                  <a:gd name="T11" fmla="*/ 439 h 1423"/>
                  <a:gd name="T12" fmla="*/ 1043 w 1276"/>
                  <a:gd name="T13" fmla="*/ 434 h 1423"/>
                  <a:gd name="T14" fmla="*/ 1005 w 1276"/>
                  <a:gd name="T15" fmla="*/ 447 h 1423"/>
                  <a:gd name="T16" fmla="*/ 985 w 1276"/>
                  <a:gd name="T17" fmla="*/ 461 h 1423"/>
                  <a:gd name="T18" fmla="*/ 981 w 1276"/>
                  <a:gd name="T19" fmla="*/ 481 h 1423"/>
                  <a:gd name="T20" fmla="*/ 959 w 1276"/>
                  <a:gd name="T21" fmla="*/ 495 h 1423"/>
                  <a:gd name="T22" fmla="*/ 939 w 1276"/>
                  <a:gd name="T23" fmla="*/ 505 h 1423"/>
                  <a:gd name="T24" fmla="*/ 937 w 1276"/>
                  <a:gd name="T25" fmla="*/ 524 h 1423"/>
                  <a:gd name="T26" fmla="*/ 913 w 1276"/>
                  <a:gd name="T27" fmla="*/ 529 h 1423"/>
                  <a:gd name="T28" fmla="*/ 840 w 1276"/>
                  <a:gd name="T29" fmla="*/ 534 h 1423"/>
                  <a:gd name="T30" fmla="*/ 840 w 1276"/>
                  <a:gd name="T31" fmla="*/ 595 h 1423"/>
                  <a:gd name="T32" fmla="*/ 765 w 1276"/>
                  <a:gd name="T33" fmla="*/ 876 h 1423"/>
                  <a:gd name="T34" fmla="*/ 763 w 1276"/>
                  <a:gd name="T35" fmla="*/ 544 h 1423"/>
                  <a:gd name="T36" fmla="*/ 690 w 1276"/>
                  <a:gd name="T37" fmla="*/ 539 h 1423"/>
                  <a:gd name="T38" fmla="*/ 668 w 1276"/>
                  <a:gd name="T39" fmla="*/ 534 h 1423"/>
                  <a:gd name="T40" fmla="*/ 661 w 1276"/>
                  <a:gd name="T41" fmla="*/ 515 h 1423"/>
                  <a:gd name="T42" fmla="*/ 646 w 1276"/>
                  <a:gd name="T43" fmla="*/ 502 h 1423"/>
                  <a:gd name="T44" fmla="*/ 625 w 1276"/>
                  <a:gd name="T45" fmla="*/ 490 h 1423"/>
                  <a:gd name="T46" fmla="*/ 617 w 1276"/>
                  <a:gd name="T47" fmla="*/ 471 h 1423"/>
                  <a:gd name="T48" fmla="*/ 600 w 1276"/>
                  <a:gd name="T49" fmla="*/ 456 h 1423"/>
                  <a:gd name="T50" fmla="*/ 559 w 1276"/>
                  <a:gd name="T51" fmla="*/ 444 h 1423"/>
                  <a:gd name="T52" fmla="*/ 482 w 1276"/>
                  <a:gd name="T53" fmla="*/ 449 h 1423"/>
                  <a:gd name="T54" fmla="*/ 460 w 1276"/>
                  <a:gd name="T55" fmla="*/ 471 h 1423"/>
                  <a:gd name="T56" fmla="*/ 436 w 1276"/>
                  <a:gd name="T57" fmla="*/ 493 h 1423"/>
                  <a:gd name="T58" fmla="*/ 411 w 1276"/>
                  <a:gd name="T59" fmla="*/ 512 h 1423"/>
                  <a:gd name="T60" fmla="*/ 385 w 1276"/>
                  <a:gd name="T61" fmla="*/ 534 h 1423"/>
                  <a:gd name="T62" fmla="*/ 382 w 1276"/>
                  <a:gd name="T63" fmla="*/ 536 h 1423"/>
                  <a:gd name="T64" fmla="*/ 322 w 1276"/>
                  <a:gd name="T65" fmla="*/ 328 h 1423"/>
                  <a:gd name="T66" fmla="*/ 264 w 1276"/>
                  <a:gd name="T67" fmla="*/ 274 h 1423"/>
                  <a:gd name="T68" fmla="*/ 201 w 1276"/>
                  <a:gd name="T69" fmla="*/ 233 h 1423"/>
                  <a:gd name="T70" fmla="*/ 179 w 1276"/>
                  <a:gd name="T71" fmla="*/ 328 h 1423"/>
                  <a:gd name="T72" fmla="*/ 181 w 1276"/>
                  <a:gd name="T73" fmla="*/ 255 h 1423"/>
                  <a:gd name="T74" fmla="*/ 179 w 1276"/>
                  <a:gd name="T75" fmla="*/ 252 h 1423"/>
                  <a:gd name="T76" fmla="*/ 181 w 1276"/>
                  <a:gd name="T77" fmla="*/ 213 h 1423"/>
                  <a:gd name="T78" fmla="*/ 179 w 1276"/>
                  <a:gd name="T79" fmla="*/ 213 h 1423"/>
                  <a:gd name="T80" fmla="*/ 181 w 1276"/>
                  <a:gd name="T81" fmla="*/ 174 h 1423"/>
                  <a:gd name="T82" fmla="*/ 179 w 1276"/>
                  <a:gd name="T83" fmla="*/ 172 h 1423"/>
                  <a:gd name="T84" fmla="*/ 116 w 1276"/>
                  <a:gd name="T85" fmla="*/ 109 h 1423"/>
                  <a:gd name="T86" fmla="*/ 29 w 1276"/>
                  <a:gd name="T87" fmla="*/ 104 h 1423"/>
                  <a:gd name="T88" fmla="*/ 29 w 1276"/>
                  <a:gd name="T89" fmla="*/ 31 h 1423"/>
                  <a:gd name="T90" fmla="*/ 29 w 1276"/>
                  <a:gd name="T91" fmla="*/ 9 h 1423"/>
                  <a:gd name="T92" fmla="*/ 29 w 1276"/>
                  <a:gd name="T93" fmla="*/ 0 h 1423"/>
                  <a:gd name="T94" fmla="*/ 0 w 1276"/>
                  <a:gd name="T95" fmla="*/ 1423 h 1423"/>
                  <a:gd name="T96" fmla="*/ 1276 w 1276"/>
                  <a:gd name="T97" fmla="*/ 534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76" h="1423">
                    <a:moveTo>
                      <a:pt x="1276" y="534"/>
                    </a:moveTo>
                    <a:lnTo>
                      <a:pt x="1242" y="529"/>
                    </a:lnTo>
                    <a:lnTo>
                      <a:pt x="1223" y="532"/>
                    </a:lnTo>
                    <a:lnTo>
                      <a:pt x="1225" y="527"/>
                    </a:lnTo>
                    <a:lnTo>
                      <a:pt x="1196" y="524"/>
                    </a:lnTo>
                    <a:lnTo>
                      <a:pt x="1196" y="505"/>
                    </a:lnTo>
                    <a:lnTo>
                      <a:pt x="1172" y="502"/>
                    </a:lnTo>
                    <a:lnTo>
                      <a:pt x="1172" y="483"/>
                    </a:lnTo>
                    <a:lnTo>
                      <a:pt x="1148" y="481"/>
                    </a:lnTo>
                    <a:lnTo>
                      <a:pt x="1148" y="461"/>
                    </a:lnTo>
                    <a:lnTo>
                      <a:pt x="1123" y="459"/>
                    </a:lnTo>
                    <a:lnTo>
                      <a:pt x="1126" y="439"/>
                    </a:lnTo>
                    <a:lnTo>
                      <a:pt x="1094" y="434"/>
                    </a:lnTo>
                    <a:lnTo>
                      <a:pt x="1043" y="434"/>
                    </a:lnTo>
                    <a:lnTo>
                      <a:pt x="1007" y="439"/>
                    </a:lnTo>
                    <a:lnTo>
                      <a:pt x="1005" y="447"/>
                    </a:lnTo>
                    <a:lnTo>
                      <a:pt x="1005" y="459"/>
                    </a:lnTo>
                    <a:lnTo>
                      <a:pt x="985" y="461"/>
                    </a:lnTo>
                    <a:lnTo>
                      <a:pt x="983" y="471"/>
                    </a:lnTo>
                    <a:lnTo>
                      <a:pt x="981" y="481"/>
                    </a:lnTo>
                    <a:lnTo>
                      <a:pt x="964" y="483"/>
                    </a:lnTo>
                    <a:lnTo>
                      <a:pt x="959" y="495"/>
                    </a:lnTo>
                    <a:lnTo>
                      <a:pt x="959" y="502"/>
                    </a:lnTo>
                    <a:lnTo>
                      <a:pt x="939" y="505"/>
                    </a:lnTo>
                    <a:lnTo>
                      <a:pt x="937" y="517"/>
                    </a:lnTo>
                    <a:lnTo>
                      <a:pt x="937" y="524"/>
                    </a:lnTo>
                    <a:lnTo>
                      <a:pt x="915" y="527"/>
                    </a:lnTo>
                    <a:lnTo>
                      <a:pt x="913" y="529"/>
                    </a:lnTo>
                    <a:lnTo>
                      <a:pt x="893" y="527"/>
                    </a:lnTo>
                    <a:lnTo>
                      <a:pt x="840" y="534"/>
                    </a:lnTo>
                    <a:lnTo>
                      <a:pt x="840" y="595"/>
                    </a:lnTo>
                    <a:lnTo>
                      <a:pt x="840" y="595"/>
                    </a:lnTo>
                    <a:lnTo>
                      <a:pt x="840" y="876"/>
                    </a:lnTo>
                    <a:lnTo>
                      <a:pt x="765" y="876"/>
                    </a:lnTo>
                    <a:lnTo>
                      <a:pt x="763" y="600"/>
                    </a:lnTo>
                    <a:lnTo>
                      <a:pt x="763" y="544"/>
                    </a:lnTo>
                    <a:lnTo>
                      <a:pt x="707" y="536"/>
                    </a:lnTo>
                    <a:lnTo>
                      <a:pt x="690" y="539"/>
                    </a:lnTo>
                    <a:lnTo>
                      <a:pt x="688" y="536"/>
                    </a:lnTo>
                    <a:lnTo>
                      <a:pt x="668" y="534"/>
                    </a:lnTo>
                    <a:lnTo>
                      <a:pt x="668" y="527"/>
                    </a:lnTo>
                    <a:lnTo>
                      <a:pt x="661" y="515"/>
                    </a:lnTo>
                    <a:lnTo>
                      <a:pt x="646" y="512"/>
                    </a:lnTo>
                    <a:lnTo>
                      <a:pt x="646" y="502"/>
                    </a:lnTo>
                    <a:lnTo>
                      <a:pt x="639" y="493"/>
                    </a:lnTo>
                    <a:lnTo>
                      <a:pt x="625" y="490"/>
                    </a:lnTo>
                    <a:lnTo>
                      <a:pt x="625" y="481"/>
                    </a:lnTo>
                    <a:lnTo>
                      <a:pt x="617" y="471"/>
                    </a:lnTo>
                    <a:lnTo>
                      <a:pt x="603" y="468"/>
                    </a:lnTo>
                    <a:lnTo>
                      <a:pt x="600" y="456"/>
                    </a:lnTo>
                    <a:lnTo>
                      <a:pt x="598" y="449"/>
                    </a:lnTo>
                    <a:lnTo>
                      <a:pt x="559" y="444"/>
                    </a:lnTo>
                    <a:lnTo>
                      <a:pt x="511" y="444"/>
                    </a:lnTo>
                    <a:lnTo>
                      <a:pt x="482" y="449"/>
                    </a:lnTo>
                    <a:lnTo>
                      <a:pt x="482" y="466"/>
                    </a:lnTo>
                    <a:lnTo>
                      <a:pt x="460" y="471"/>
                    </a:lnTo>
                    <a:lnTo>
                      <a:pt x="460" y="488"/>
                    </a:lnTo>
                    <a:lnTo>
                      <a:pt x="436" y="493"/>
                    </a:lnTo>
                    <a:lnTo>
                      <a:pt x="436" y="510"/>
                    </a:lnTo>
                    <a:lnTo>
                      <a:pt x="411" y="512"/>
                    </a:lnTo>
                    <a:lnTo>
                      <a:pt x="411" y="532"/>
                    </a:lnTo>
                    <a:lnTo>
                      <a:pt x="385" y="534"/>
                    </a:lnTo>
                    <a:lnTo>
                      <a:pt x="385" y="536"/>
                    </a:lnTo>
                    <a:lnTo>
                      <a:pt x="382" y="536"/>
                    </a:lnTo>
                    <a:lnTo>
                      <a:pt x="382" y="328"/>
                    </a:lnTo>
                    <a:lnTo>
                      <a:pt x="322" y="328"/>
                    </a:lnTo>
                    <a:lnTo>
                      <a:pt x="322" y="274"/>
                    </a:lnTo>
                    <a:lnTo>
                      <a:pt x="264" y="274"/>
                    </a:lnTo>
                    <a:lnTo>
                      <a:pt x="264" y="233"/>
                    </a:lnTo>
                    <a:lnTo>
                      <a:pt x="201" y="233"/>
                    </a:lnTo>
                    <a:lnTo>
                      <a:pt x="201" y="328"/>
                    </a:lnTo>
                    <a:lnTo>
                      <a:pt x="179" y="328"/>
                    </a:lnTo>
                    <a:lnTo>
                      <a:pt x="179" y="257"/>
                    </a:lnTo>
                    <a:lnTo>
                      <a:pt x="181" y="255"/>
                    </a:lnTo>
                    <a:lnTo>
                      <a:pt x="181" y="252"/>
                    </a:lnTo>
                    <a:lnTo>
                      <a:pt x="179" y="252"/>
                    </a:lnTo>
                    <a:lnTo>
                      <a:pt x="179" y="218"/>
                    </a:lnTo>
                    <a:lnTo>
                      <a:pt x="181" y="213"/>
                    </a:lnTo>
                    <a:lnTo>
                      <a:pt x="181" y="213"/>
                    </a:lnTo>
                    <a:lnTo>
                      <a:pt x="179" y="213"/>
                    </a:lnTo>
                    <a:lnTo>
                      <a:pt x="179" y="177"/>
                    </a:lnTo>
                    <a:lnTo>
                      <a:pt x="181" y="174"/>
                    </a:lnTo>
                    <a:lnTo>
                      <a:pt x="181" y="172"/>
                    </a:lnTo>
                    <a:lnTo>
                      <a:pt x="179" y="172"/>
                    </a:lnTo>
                    <a:lnTo>
                      <a:pt x="179" y="114"/>
                    </a:lnTo>
                    <a:lnTo>
                      <a:pt x="116" y="109"/>
                    </a:lnTo>
                    <a:lnTo>
                      <a:pt x="43" y="104"/>
                    </a:lnTo>
                    <a:lnTo>
                      <a:pt x="29" y="104"/>
                    </a:lnTo>
                    <a:lnTo>
                      <a:pt x="29" y="51"/>
                    </a:lnTo>
                    <a:lnTo>
                      <a:pt x="29" y="31"/>
                    </a:lnTo>
                    <a:lnTo>
                      <a:pt x="29" y="26"/>
                    </a:lnTo>
                    <a:lnTo>
                      <a:pt x="29" y="9"/>
                    </a:lnTo>
                    <a:lnTo>
                      <a:pt x="29" y="4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1423"/>
                    </a:lnTo>
                    <a:lnTo>
                      <a:pt x="1276" y="1423"/>
                    </a:lnTo>
                    <a:lnTo>
                      <a:pt x="1276" y="5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3047603" y="4113886"/>
                <a:ext cx="2035444" cy="2744114"/>
              </a:xfrm>
              <a:custGeom>
                <a:avLst/>
                <a:gdLst>
                  <a:gd name="T0" fmla="*/ 1281 w 1281"/>
                  <a:gd name="T1" fmla="*/ 1727 h 1727"/>
                  <a:gd name="T2" fmla="*/ 1194 w 1281"/>
                  <a:gd name="T3" fmla="*/ 304 h 1727"/>
                  <a:gd name="T4" fmla="*/ 1194 w 1281"/>
                  <a:gd name="T5" fmla="*/ 284 h 1727"/>
                  <a:gd name="T6" fmla="*/ 1194 w 1281"/>
                  <a:gd name="T7" fmla="*/ 265 h 1727"/>
                  <a:gd name="T8" fmla="*/ 1080 w 1281"/>
                  <a:gd name="T9" fmla="*/ 126 h 1727"/>
                  <a:gd name="T10" fmla="*/ 1073 w 1281"/>
                  <a:gd name="T11" fmla="*/ 80 h 1727"/>
                  <a:gd name="T12" fmla="*/ 1063 w 1281"/>
                  <a:gd name="T13" fmla="*/ 92 h 1727"/>
                  <a:gd name="T14" fmla="*/ 1063 w 1281"/>
                  <a:gd name="T15" fmla="*/ 12 h 1727"/>
                  <a:gd name="T16" fmla="*/ 1061 w 1281"/>
                  <a:gd name="T17" fmla="*/ 0 h 1727"/>
                  <a:gd name="T18" fmla="*/ 1053 w 1281"/>
                  <a:gd name="T19" fmla="*/ 92 h 1727"/>
                  <a:gd name="T20" fmla="*/ 1053 w 1281"/>
                  <a:gd name="T21" fmla="*/ 12 h 1727"/>
                  <a:gd name="T22" fmla="*/ 1048 w 1281"/>
                  <a:gd name="T23" fmla="*/ 0 h 1727"/>
                  <a:gd name="T24" fmla="*/ 1041 w 1281"/>
                  <a:gd name="T25" fmla="*/ 92 h 1727"/>
                  <a:gd name="T26" fmla="*/ 1041 w 1281"/>
                  <a:gd name="T27" fmla="*/ 12 h 1727"/>
                  <a:gd name="T28" fmla="*/ 1039 w 1281"/>
                  <a:gd name="T29" fmla="*/ 0 h 1727"/>
                  <a:gd name="T30" fmla="*/ 1031 w 1281"/>
                  <a:gd name="T31" fmla="*/ 92 h 1727"/>
                  <a:gd name="T32" fmla="*/ 1031 w 1281"/>
                  <a:gd name="T33" fmla="*/ 12 h 1727"/>
                  <a:gd name="T34" fmla="*/ 1027 w 1281"/>
                  <a:gd name="T35" fmla="*/ 0 h 1727"/>
                  <a:gd name="T36" fmla="*/ 1019 w 1281"/>
                  <a:gd name="T37" fmla="*/ 92 h 1727"/>
                  <a:gd name="T38" fmla="*/ 1019 w 1281"/>
                  <a:gd name="T39" fmla="*/ 12 h 1727"/>
                  <a:gd name="T40" fmla="*/ 1017 w 1281"/>
                  <a:gd name="T41" fmla="*/ 0 h 1727"/>
                  <a:gd name="T42" fmla="*/ 1010 w 1281"/>
                  <a:gd name="T43" fmla="*/ 92 h 1727"/>
                  <a:gd name="T44" fmla="*/ 1000 w 1281"/>
                  <a:gd name="T45" fmla="*/ 80 h 1727"/>
                  <a:gd name="T46" fmla="*/ 1000 w 1281"/>
                  <a:gd name="T47" fmla="*/ 257 h 1727"/>
                  <a:gd name="T48" fmla="*/ 1000 w 1281"/>
                  <a:gd name="T49" fmla="*/ 282 h 1727"/>
                  <a:gd name="T50" fmla="*/ 971 w 1281"/>
                  <a:gd name="T51" fmla="*/ 304 h 1727"/>
                  <a:gd name="T52" fmla="*/ 971 w 1281"/>
                  <a:gd name="T53" fmla="*/ 313 h 1727"/>
                  <a:gd name="T54" fmla="*/ 971 w 1281"/>
                  <a:gd name="T55" fmla="*/ 335 h 1727"/>
                  <a:gd name="T56" fmla="*/ 971 w 1281"/>
                  <a:gd name="T57" fmla="*/ 403 h 1727"/>
                  <a:gd name="T58" fmla="*/ 968 w 1281"/>
                  <a:gd name="T59" fmla="*/ 413 h 1727"/>
                  <a:gd name="T60" fmla="*/ 932 w 1281"/>
                  <a:gd name="T61" fmla="*/ 738 h 1727"/>
                  <a:gd name="T62" fmla="*/ 814 w 1281"/>
                  <a:gd name="T63" fmla="*/ 515 h 1727"/>
                  <a:gd name="T64" fmla="*/ 746 w 1281"/>
                  <a:gd name="T65" fmla="*/ 386 h 1727"/>
                  <a:gd name="T66" fmla="*/ 719 w 1281"/>
                  <a:gd name="T67" fmla="*/ 515 h 1727"/>
                  <a:gd name="T68" fmla="*/ 608 w 1281"/>
                  <a:gd name="T69" fmla="*/ 386 h 1727"/>
                  <a:gd name="T70" fmla="*/ 557 w 1281"/>
                  <a:gd name="T71" fmla="*/ 515 h 1727"/>
                  <a:gd name="T72" fmla="*/ 513 w 1281"/>
                  <a:gd name="T73" fmla="*/ 1195 h 1727"/>
                  <a:gd name="T74" fmla="*/ 458 w 1281"/>
                  <a:gd name="T75" fmla="*/ 1200 h 1727"/>
                  <a:gd name="T76" fmla="*/ 431 w 1281"/>
                  <a:gd name="T77" fmla="*/ 1202 h 1727"/>
                  <a:gd name="T78" fmla="*/ 412 w 1281"/>
                  <a:gd name="T79" fmla="*/ 1180 h 1727"/>
                  <a:gd name="T80" fmla="*/ 370 w 1281"/>
                  <a:gd name="T81" fmla="*/ 1207 h 1727"/>
                  <a:gd name="T82" fmla="*/ 370 w 1281"/>
                  <a:gd name="T83" fmla="*/ 1210 h 1727"/>
                  <a:gd name="T84" fmla="*/ 370 w 1281"/>
                  <a:gd name="T85" fmla="*/ 1200 h 1727"/>
                  <a:gd name="T86" fmla="*/ 322 w 1281"/>
                  <a:gd name="T87" fmla="*/ 1188 h 1727"/>
                  <a:gd name="T88" fmla="*/ 312 w 1281"/>
                  <a:gd name="T89" fmla="*/ 1202 h 1727"/>
                  <a:gd name="T90" fmla="*/ 269 w 1281"/>
                  <a:gd name="T91" fmla="*/ 1197 h 1727"/>
                  <a:gd name="T92" fmla="*/ 140 w 1281"/>
                  <a:gd name="T93" fmla="*/ 1193 h 1727"/>
                  <a:gd name="T94" fmla="*/ 0 w 1281"/>
                  <a:gd name="T95" fmla="*/ 1210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81" h="1727">
                    <a:moveTo>
                      <a:pt x="0" y="1727"/>
                    </a:moveTo>
                    <a:lnTo>
                      <a:pt x="1281" y="1727"/>
                    </a:lnTo>
                    <a:lnTo>
                      <a:pt x="1281" y="304"/>
                    </a:lnTo>
                    <a:lnTo>
                      <a:pt x="1194" y="304"/>
                    </a:lnTo>
                    <a:lnTo>
                      <a:pt x="1194" y="291"/>
                    </a:lnTo>
                    <a:lnTo>
                      <a:pt x="1194" y="284"/>
                    </a:lnTo>
                    <a:lnTo>
                      <a:pt x="1194" y="267"/>
                    </a:lnTo>
                    <a:lnTo>
                      <a:pt x="1194" y="265"/>
                    </a:lnTo>
                    <a:lnTo>
                      <a:pt x="1080" y="265"/>
                    </a:lnTo>
                    <a:lnTo>
                      <a:pt x="1080" y="126"/>
                    </a:lnTo>
                    <a:lnTo>
                      <a:pt x="1080" y="80"/>
                    </a:lnTo>
                    <a:lnTo>
                      <a:pt x="1073" y="80"/>
                    </a:lnTo>
                    <a:lnTo>
                      <a:pt x="1073" y="92"/>
                    </a:lnTo>
                    <a:lnTo>
                      <a:pt x="1063" y="92"/>
                    </a:lnTo>
                    <a:lnTo>
                      <a:pt x="1063" y="12"/>
                    </a:lnTo>
                    <a:lnTo>
                      <a:pt x="1063" y="12"/>
                    </a:lnTo>
                    <a:lnTo>
                      <a:pt x="1063" y="0"/>
                    </a:lnTo>
                    <a:lnTo>
                      <a:pt x="1061" y="0"/>
                    </a:lnTo>
                    <a:lnTo>
                      <a:pt x="1061" y="92"/>
                    </a:lnTo>
                    <a:lnTo>
                      <a:pt x="1053" y="92"/>
                    </a:lnTo>
                    <a:lnTo>
                      <a:pt x="1053" y="12"/>
                    </a:lnTo>
                    <a:lnTo>
                      <a:pt x="1053" y="12"/>
                    </a:lnTo>
                    <a:lnTo>
                      <a:pt x="1053" y="0"/>
                    </a:lnTo>
                    <a:lnTo>
                      <a:pt x="1048" y="0"/>
                    </a:lnTo>
                    <a:lnTo>
                      <a:pt x="1048" y="92"/>
                    </a:lnTo>
                    <a:lnTo>
                      <a:pt x="1041" y="92"/>
                    </a:lnTo>
                    <a:lnTo>
                      <a:pt x="1041" y="12"/>
                    </a:lnTo>
                    <a:lnTo>
                      <a:pt x="1041" y="12"/>
                    </a:lnTo>
                    <a:lnTo>
                      <a:pt x="1041" y="0"/>
                    </a:lnTo>
                    <a:lnTo>
                      <a:pt x="1039" y="0"/>
                    </a:lnTo>
                    <a:lnTo>
                      <a:pt x="1039" y="92"/>
                    </a:lnTo>
                    <a:lnTo>
                      <a:pt x="1031" y="92"/>
                    </a:lnTo>
                    <a:lnTo>
                      <a:pt x="1031" y="12"/>
                    </a:lnTo>
                    <a:lnTo>
                      <a:pt x="1031" y="12"/>
                    </a:lnTo>
                    <a:lnTo>
                      <a:pt x="1029" y="0"/>
                    </a:lnTo>
                    <a:lnTo>
                      <a:pt x="1027" y="0"/>
                    </a:lnTo>
                    <a:lnTo>
                      <a:pt x="1027" y="92"/>
                    </a:lnTo>
                    <a:lnTo>
                      <a:pt x="1019" y="92"/>
                    </a:lnTo>
                    <a:lnTo>
                      <a:pt x="1019" y="12"/>
                    </a:lnTo>
                    <a:lnTo>
                      <a:pt x="1019" y="12"/>
                    </a:lnTo>
                    <a:lnTo>
                      <a:pt x="1019" y="0"/>
                    </a:lnTo>
                    <a:lnTo>
                      <a:pt x="1017" y="0"/>
                    </a:lnTo>
                    <a:lnTo>
                      <a:pt x="1017" y="92"/>
                    </a:lnTo>
                    <a:lnTo>
                      <a:pt x="1010" y="92"/>
                    </a:lnTo>
                    <a:lnTo>
                      <a:pt x="1007" y="80"/>
                    </a:lnTo>
                    <a:lnTo>
                      <a:pt x="1000" y="80"/>
                    </a:lnTo>
                    <a:lnTo>
                      <a:pt x="1000" y="253"/>
                    </a:lnTo>
                    <a:lnTo>
                      <a:pt x="1000" y="257"/>
                    </a:lnTo>
                    <a:lnTo>
                      <a:pt x="1000" y="274"/>
                    </a:lnTo>
                    <a:lnTo>
                      <a:pt x="1000" y="282"/>
                    </a:lnTo>
                    <a:lnTo>
                      <a:pt x="1000" y="304"/>
                    </a:lnTo>
                    <a:lnTo>
                      <a:pt x="971" y="304"/>
                    </a:lnTo>
                    <a:lnTo>
                      <a:pt x="971" y="308"/>
                    </a:lnTo>
                    <a:lnTo>
                      <a:pt x="971" y="313"/>
                    </a:lnTo>
                    <a:lnTo>
                      <a:pt x="971" y="333"/>
                    </a:lnTo>
                    <a:lnTo>
                      <a:pt x="971" y="335"/>
                    </a:lnTo>
                    <a:lnTo>
                      <a:pt x="971" y="355"/>
                    </a:lnTo>
                    <a:lnTo>
                      <a:pt x="971" y="403"/>
                    </a:lnTo>
                    <a:lnTo>
                      <a:pt x="968" y="403"/>
                    </a:lnTo>
                    <a:lnTo>
                      <a:pt x="968" y="413"/>
                    </a:lnTo>
                    <a:lnTo>
                      <a:pt x="932" y="413"/>
                    </a:lnTo>
                    <a:lnTo>
                      <a:pt x="932" y="738"/>
                    </a:lnTo>
                    <a:lnTo>
                      <a:pt x="814" y="738"/>
                    </a:lnTo>
                    <a:lnTo>
                      <a:pt x="814" y="515"/>
                    </a:lnTo>
                    <a:lnTo>
                      <a:pt x="746" y="515"/>
                    </a:lnTo>
                    <a:lnTo>
                      <a:pt x="746" y="386"/>
                    </a:lnTo>
                    <a:lnTo>
                      <a:pt x="719" y="386"/>
                    </a:lnTo>
                    <a:lnTo>
                      <a:pt x="719" y="515"/>
                    </a:lnTo>
                    <a:lnTo>
                      <a:pt x="608" y="515"/>
                    </a:lnTo>
                    <a:lnTo>
                      <a:pt x="608" y="386"/>
                    </a:lnTo>
                    <a:lnTo>
                      <a:pt x="557" y="386"/>
                    </a:lnTo>
                    <a:lnTo>
                      <a:pt x="557" y="515"/>
                    </a:lnTo>
                    <a:lnTo>
                      <a:pt x="513" y="515"/>
                    </a:lnTo>
                    <a:lnTo>
                      <a:pt x="513" y="1195"/>
                    </a:lnTo>
                    <a:lnTo>
                      <a:pt x="475" y="1197"/>
                    </a:lnTo>
                    <a:lnTo>
                      <a:pt x="458" y="1200"/>
                    </a:lnTo>
                    <a:lnTo>
                      <a:pt x="433" y="1202"/>
                    </a:lnTo>
                    <a:lnTo>
                      <a:pt x="431" y="1202"/>
                    </a:lnTo>
                    <a:lnTo>
                      <a:pt x="421" y="1188"/>
                    </a:lnTo>
                    <a:lnTo>
                      <a:pt x="412" y="1180"/>
                    </a:lnTo>
                    <a:lnTo>
                      <a:pt x="373" y="1200"/>
                    </a:lnTo>
                    <a:lnTo>
                      <a:pt x="370" y="1207"/>
                    </a:lnTo>
                    <a:lnTo>
                      <a:pt x="370" y="1210"/>
                    </a:lnTo>
                    <a:lnTo>
                      <a:pt x="370" y="1210"/>
                    </a:lnTo>
                    <a:lnTo>
                      <a:pt x="370" y="1207"/>
                    </a:lnTo>
                    <a:lnTo>
                      <a:pt x="370" y="1200"/>
                    </a:lnTo>
                    <a:lnTo>
                      <a:pt x="332" y="1180"/>
                    </a:lnTo>
                    <a:lnTo>
                      <a:pt x="322" y="1188"/>
                    </a:lnTo>
                    <a:lnTo>
                      <a:pt x="312" y="1202"/>
                    </a:lnTo>
                    <a:lnTo>
                      <a:pt x="312" y="1202"/>
                    </a:lnTo>
                    <a:lnTo>
                      <a:pt x="288" y="1200"/>
                    </a:lnTo>
                    <a:lnTo>
                      <a:pt x="269" y="1197"/>
                    </a:lnTo>
                    <a:lnTo>
                      <a:pt x="160" y="1193"/>
                    </a:lnTo>
                    <a:lnTo>
                      <a:pt x="140" y="1193"/>
                    </a:lnTo>
                    <a:lnTo>
                      <a:pt x="22" y="1205"/>
                    </a:lnTo>
                    <a:lnTo>
                      <a:pt x="0" y="1210"/>
                    </a:lnTo>
                    <a:lnTo>
                      <a:pt x="0" y="1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18"/>
              <p:cNvSpPr>
                <a:spLocks noEditPoints="1"/>
              </p:cNvSpPr>
              <p:nvPr/>
            </p:nvSpPr>
            <p:spPr bwMode="auto">
              <a:xfrm>
                <a:off x="1015337" y="4202867"/>
                <a:ext cx="2032266" cy="2655133"/>
              </a:xfrm>
              <a:custGeom>
                <a:avLst/>
                <a:gdLst>
                  <a:gd name="T0" fmla="*/ 933 w 1279"/>
                  <a:gd name="T1" fmla="*/ 988 h 1671"/>
                  <a:gd name="T2" fmla="*/ 712 w 1279"/>
                  <a:gd name="T3" fmla="*/ 933 h 1671"/>
                  <a:gd name="T4" fmla="*/ 577 w 1279"/>
                  <a:gd name="T5" fmla="*/ 1207 h 1671"/>
                  <a:gd name="T6" fmla="*/ 303 w 1279"/>
                  <a:gd name="T7" fmla="*/ 1336 h 1671"/>
                  <a:gd name="T8" fmla="*/ 230 w 1279"/>
                  <a:gd name="T9" fmla="*/ 517 h 1671"/>
                  <a:gd name="T10" fmla="*/ 194 w 1279"/>
                  <a:gd name="T11" fmla="*/ 505 h 1671"/>
                  <a:gd name="T12" fmla="*/ 240 w 1279"/>
                  <a:gd name="T13" fmla="*/ 498 h 1671"/>
                  <a:gd name="T14" fmla="*/ 211 w 1279"/>
                  <a:gd name="T15" fmla="*/ 486 h 1671"/>
                  <a:gd name="T16" fmla="*/ 194 w 1279"/>
                  <a:gd name="T17" fmla="*/ 481 h 1671"/>
                  <a:gd name="T18" fmla="*/ 192 w 1279"/>
                  <a:gd name="T19" fmla="*/ 432 h 1671"/>
                  <a:gd name="T20" fmla="*/ 182 w 1279"/>
                  <a:gd name="T21" fmla="*/ 427 h 1671"/>
                  <a:gd name="T22" fmla="*/ 204 w 1279"/>
                  <a:gd name="T23" fmla="*/ 425 h 1671"/>
                  <a:gd name="T24" fmla="*/ 218 w 1279"/>
                  <a:gd name="T25" fmla="*/ 425 h 1671"/>
                  <a:gd name="T26" fmla="*/ 233 w 1279"/>
                  <a:gd name="T27" fmla="*/ 418 h 1671"/>
                  <a:gd name="T28" fmla="*/ 235 w 1279"/>
                  <a:gd name="T29" fmla="*/ 410 h 1671"/>
                  <a:gd name="T30" fmla="*/ 189 w 1279"/>
                  <a:gd name="T31" fmla="*/ 398 h 1671"/>
                  <a:gd name="T32" fmla="*/ 172 w 1279"/>
                  <a:gd name="T33" fmla="*/ 379 h 1671"/>
                  <a:gd name="T34" fmla="*/ 168 w 1279"/>
                  <a:gd name="T35" fmla="*/ 245 h 1671"/>
                  <a:gd name="T36" fmla="*/ 163 w 1279"/>
                  <a:gd name="T37" fmla="*/ 146 h 1671"/>
                  <a:gd name="T38" fmla="*/ 158 w 1279"/>
                  <a:gd name="T39" fmla="*/ 63 h 1671"/>
                  <a:gd name="T40" fmla="*/ 155 w 1279"/>
                  <a:gd name="T41" fmla="*/ 0 h 1671"/>
                  <a:gd name="T42" fmla="*/ 153 w 1279"/>
                  <a:gd name="T43" fmla="*/ 0 h 1671"/>
                  <a:gd name="T44" fmla="*/ 151 w 1279"/>
                  <a:gd name="T45" fmla="*/ 65 h 1671"/>
                  <a:gd name="T46" fmla="*/ 148 w 1279"/>
                  <a:gd name="T47" fmla="*/ 146 h 1671"/>
                  <a:gd name="T48" fmla="*/ 146 w 1279"/>
                  <a:gd name="T49" fmla="*/ 374 h 1671"/>
                  <a:gd name="T50" fmla="*/ 138 w 1279"/>
                  <a:gd name="T51" fmla="*/ 386 h 1671"/>
                  <a:gd name="T52" fmla="*/ 117 w 1279"/>
                  <a:gd name="T53" fmla="*/ 401 h 1671"/>
                  <a:gd name="T54" fmla="*/ 80 w 1279"/>
                  <a:gd name="T55" fmla="*/ 418 h 1671"/>
                  <a:gd name="T56" fmla="*/ 95 w 1279"/>
                  <a:gd name="T57" fmla="*/ 425 h 1671"/>
                  <a:gd name="T58" fmla="*/ 112 w 1279"/>
                  <a:gd name="T59" fmla="*/ 427 h 1671"/>
                  <a:gd name="T60" fmla="*/ 129 w 1279"/>
                  <a:gd name="T61" fmla="*/ 427 h 1671"/>
                  <a:gd name="T62" fmla="*/ 119 w 1279"/>
                  <a:gd name="T63" fmla="*/ 439 h 1671"/>
                  <a:gd name="T64" fmla="*/ 121 w 1279"/>
                  <a:gd name="T65" fmla="*/ 481 h 1671"/>
                  <a:gd name="T66" fmla="*/ 100 w 1279"/>
                  <a:gd name="T67" fmla="*/ 486 h 1671"/>
                  <a:gd name="T68" fmla="*/ 75 w 1279"/>
                  <a:gd name="T69" fmla="*/ 498 h 1671"/>
                  <a:gd name="T70" fmla="*/ 121 w 1279"/>
                  <a:gd name="T71" fmla="*/ 507 h 1671"/>
                  <a:gd name="T72" fmla="*/ 85 w 1279"/>
                  <a:gd name="T73" fmla="*/ 520 h 1671"/>
                  <a:gd name="T74" fmla="*/ 27 w 1279"/>
                  <a:gd name="T75" fmla="*/ 1333 h 1671"/>
                  <a:gd name="T76" fmla="*/ 126 w 1279"/>
                  <a:gd name="T77" fmla="*/ 498 h 1671"/>
                  <a:gd name="T78" fmla="*/ 121 w 1279"/>
                  <a:gd name="T79" fmla="*/ 498 h 1671"/>
                  <a:gd name="T80" fmla="*/ 121 w 1279"/>
                  <a:gd name="T81" fmla="*/ 568 h 1671"/>
                  <a:gd name="T82" fmla="*/ 119 w 1279"/>
                  <a:gd name="T83" fmla="*/ 656 h 1671"/>
                  <a:gd name="T84" fmla="*/ 138 w 1279"/>
                  <a:gd name="T85" fmla="*/ 799 h 1671"/>
                  <a:gd name="T86" fmla="*/ 124 w 1279"/>
                  <a:gd name="T87" fmla="*/ 814 h 1671"/>
                  <a:gd name="T88" fmla="*/ 119 w 1279"/>
                  <a:gd name="T89" fmla="*/ 937 h 1671"/>
                  <a:gd name="T90" fmla="*/ 141 w 1279"/>
                  <a:gd name="T91" fmla="*/ 1071 h 1671"/>
                  <a:gd name="T92" fmla="*/ 121 w 1279"/>
                  <a:gd name="T93" fmla="*/ 1188 h 1671"/>
                  <a:gd name="T94" fmla="*/ 129 w 1279"/>
                  <a:gd name="T95" fmla="*/ 1185 h 1671"/>
                  <a:gd name="T96" fmla="*/ 182 w 1279"/>
                  <a:gd name="T97" fmla="*/ 656 h 1671"/>
                  <a:gd name="T98" fmla="*/ 189 w 1279"/>
                  <a:gd name="T99" fmla="*/ 799 h 1671"/>
                  <a:gd name="T100" fmla="*/ 199 w 1279"/>
                  <a:gd name="T101" fmla="*/ 937 h 1671"/>
                  <a:gd name="T102" fmla="*/ 199 w 1279"/>
                  <a:gd name="T103" fmla="*/ 957 h 1671"/>
                  <a:gd name="T104" fmla="*/ 184 w 1279"/>
                  <a:gd name="T105" fmla="*/ 1185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79" h="1671">
                    <a:moveTo>
                      <a:pt x="1279" y="1154"/>
                    </a:moveTo>
                    <a:lnTo>
                      <a:pt x="1182" y="1178"/>
                    </a:lnTo>
                    <a:lnTo>
                      <a:pt x="1100" y="1212"/>
                    </a:lnTo>
                    <a:lnTo>
                      <a:pt x="1063" y="1212"/>
                    </a:lnTo>
                    <a:lnTo>
                      <a:pt x="1063" y="988"/>
                    </a:lnTo>
                    <a:lnTo>
                      <a:pt x="933" y="988"/>
                    </a:lnTo>
                    <a:lnTo>
                      <a:pt x="933" y="933"/>
                    </a:lnTo>
                    <a:lnTo>
                      <a:pt x="894" y="933"/>
                    </a:lnTo>
                    <a:lnTo>
                      <a:pt x="894" y="877"/>
                    </a:lnTo>
                    <a:lnTo>
                      <a:pt x="783" y="877"/>
                    </a:lnTo>
                    <a:lnTo>
                      <a:pt x="783" y="933"/>
                    </a:lnTo>
                    <a:lnTo>
                      <a:pt x="712" y="933"/>
                    </a:lnTo>
                    <a:lnTo>
                      <a:pt x="712" y="988"/>
                    </a:lnTo>
                    <a:lnTo>
                      <a:pt x="671" y="988"/>
                    </a:lnTo>
                    <a:lnTo>
                      <a:pt x="671" y="1183"/>
                    </a:lnTo>
                    <a:lnTo>
                      <a:pt x="659" y="1180"/>
                    </a:lnTo>
                    <a:lnTo>
                      <a:pt x="618" y="1188"/>
                    </a:lnTo>
                    <a:lnTo>
                      <a:pt x="577" y="1207"/>
                    </a:lnTo>
                    <a:lnTo>
                      <a:pt x="543" y="1236"/>
                    </a:lnTo>
                    <a:lnTo>
                      <a:pt x="519" y="1275"/>
                    </a:lnTo>
                    <a:lnTo>
                      <a:pt x="506" y="1309"/>
                    </a:lnTo>
                    <a:lnTo>
                      <a:pt x="315" y="1309"/>
                    </a:lnTo>
                    <a:lnTo>
                      <a:pt x="303" y="1314"/>
                    </a:lnTo>
                    <a:lnTo>
                      <a:pt x="303" y="1336"/>
                    </a:lnTo>
                    <a:lnTo>
                      <a:pt x="247" y="1333"/>
                    </a:lnTo>
                    <a:lnTo>
                      <a:pt x="243" y="520"/>
                    </a:lnTo>
                    <a:lnTo>
                      <a:pt x="243" y="520"/>
                    </a:lnTo>
                    <a:lnTo>
                      <a:pt x="240" y="520"/>
                    </a:lnTo>
                    <a:lnTo>
                      <a:pt x="235" y="517"/>
                    </a:lnTo>
                    <a:lnTo>
                      <a:pt x="230" y="517"/>
                    </a:lnTo>
                    <a:lnTo>
                      <a:pt x="230" y="517"/>
                    </a:lnTo>
                    <a:lnTo>
                      <a:pt x="230" y="510"/>
                    </a:lnTo>
                    <a:lnTo>
                      <a:pt x="228" y="507"/>
                    </a:lnTo>
                    <a:lnTo>
                      <a:pt x="221" y="507"/>
                    </a:lnTo>
                    <a:lnTo>
                      <a:pt x="209" y="507"/>
                    </a:lnTo>
                    <a:lnTo>
                      <a:pt x="194" y="505"/>
                    </a:lnTo>
                    <a:lnTo>
                      <a:pt x="184" y="505"/>
                    </a:lnTo>
                    <a:lnTo>
                      <a:pt x="184" y="500"/>
                    </a:lnTo>
                    <a:lnTo>
                      <a:pt x="192" y="500"/>
                    </a:lnTo>
                    <a:lnTo>
                      <a:pt x="211" y="500"/>
                    </a:lnTo>
                    <a:lnTo>
                      <a:pt x="228" y="498"/>
                    </a:lnTo>
                    <a:lnTo>
                      <a:pt x="240" y="498"/>
                    </a:lnTo>
                    <a:lnTo>
                      <a:pt x="247" y="495"/>
                    </a:lnTo>
                    <a:lnTo>
                      <a:pt x="247" y="493"/>
                    </a:lnTo>
                    <a:lnTo>
                      <a:pt x="247" y="490"/>
                    </a:lnTo>
                    <a:lnTo>
                      <a:pt x="240" y="488"/>
                    </a:lnTo>
                    <a:lnTo>
                      <a:pt x="228" y="486"/>
                    </a:lnTo>
                    <a:lnTo>
                      <a:pt x="211" y="486"/>
                    </a:lnTo>
                    <a:lnTo>
                      <a:pt x="189" y="486"/>
                    </a:lnTo>
                    <a:lnTo>
                      <a:pt x="184" y="486"/>
                    </a:lnTo>
                    <a:lnTo>
                      <a:pt x="184" y="483"/>
                    </a:lnTo>
                    <a:lnTo>
                      <a:pt x="187" y="483"/>
                    </a:lnTo>
                    <a:lnTo>
                      <a:pt x="192" y="481"/>
                    </a:lnTo>
                    <a:lnTo>
                      <a:pt x="194" y="481"/>
                    </a:lnTo>
                    <a:lnTo>
                      <a:pt x="194" y="478"/>
                    </a:lnTo>
                    <a:lnTo>
                      <a:pt x="194" y="469"/>
                    </a:lnTo>
                    <a:lnTo>
                      <a:pt x="192" y="459"/>
                    </a:lnTo>
                    <a:lnTo>
                      <a:pt x="192" y="449"/>
                    </a:lnTo>
                    <a:lnTo>
                      <a:pt x="192" y="439"/>
                    </a:lnTo>
                    <a:lnTo>
                      <a:pt x="192" y="432"/>
                    </a:lnTo>
                    <a:lnTo>
                      <a:pt x="192" y="430"/>
                    </a:lnTo>
                    <a:lnTo>
                      <a:pt x="192" y="430"/>
                    </a:lnTo>
                    <a:lnTo>
                      <a:pt x="189" y="427"/>
                    </a:lnTo>
                    <a:lnTo>
                      <a:pt x="184" y="427"/>
                    </a:lnTo>
                    <a:lnTo>
                      <a:pt x="182" y="427"/>
                    </a:lnTo>
                    <a:lnTo>
                      <a:pt x="182" y="427"/>
                    </a:lnTo>
                    <a:lnTo>
                      <a:pt x="184" y="427"/>
                    </a:lnTo>
                    <a:lnTo>
                      <a:pt x="189" y="427"/>
                    </a:lnTo>
                    <a:lnTo>
                      <a:pt x="189" y="427"/>
                    </a:lnTo>
                    <a:lnTo>
                      <a:pt x="199" y="427"/>
                    </a:lnTo>
                    <a:lnTo>
                      <a:pt x="204" y="425"/>
                    </a:lnTo>
                    <a:lnTo>
                      <a:pt x="204" y="425"/>
                    </a:lnTo>
                    <a:lnTo>
                      <a:pt x="204" y="425"/>
                    </a:lnTo>
                    <a:lnTo>
                      <a:pt x="209" y="425"/>
                    </a:lnTo>
                    <a:lnTo>
                      <a:pt x="214" y="425"/>
                    </a:lnTo>
                    <a:lnTo>
                      <a:pt x="214" y="425"/>
                    </a:lnTo>
                    <a:lnTo>
                      <a:pt x="214" y="425"/>
                    </a:lnTo>
                    <a:lnTo>
                      <a:pt x="218" y="425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30" y="418"/>
                    </a:lnTo>
                    <a:lnTo>
                      <a:pt x="233" y="418"/>
                    </a:lnTo>
                    <a:lnTo>
                      <a:pt x="233" y="418"/>
                    </a:lnTo>
                    <a:lnTo>
                      <a:pt x="235" y="415"/>
                    </a:lnTo>
                    <a:lnTo>
                      <a:pt x="235" y="413"/>
                    </a:lnTo>
                    <a:lnTo>
                      <a:pt x="235" y="413"/>
                    </a:lnTo>
                    <a:lnTo>
                      <a:pt x="235" y="410"/>
                    </a:lnTo>
                    <a:lnTo>
                      <a:pt x="235" y="410"/>
                    </a:lnTo>
                    <a:lnTo>
                      <a:pt x="221" y="403"/>
                    </a:lnTo>
                    <a:lnTo>
                      <a:pt x="218" y="403"/>
                    </a:lnTo>
                    <a:lnTo>
                      <a:pt x="209" y="401"/>
                    </a:lnTo>
                    <a:lnTo>
                      <a:pt x="197" y="401"/>
                    </a:lnTo>
                    <a:lnTo>
                      <a:pt x="194" y="401"/>
                    </a:lnTo>
                    <a:lnTo>
                      <a:pt x="189" y="398"/>
                    </a:lnTo>
                    <a:lnTo>
                      <a:pt x="187" y="396"/>
                    </a:lnTo>
                    <a:lnTo>
                      <a:pt x="182" y="393"/>
                    </a:lnTo>
                    <a:lnTo>
                      <a:pt x="180" y="391"/>
                    </a:lnTo>
                    <a:lnTo>
                      <a:pt x="177" y="386"/>
                    </a:lnTo>
                    <a:lnTo>
                      <a:pt x="175" y="381"/>
                    </a:lnTo>
                    <a:lnTo>
                      <a:pt x="172" y="379"/>
                    </a:lnTo>
                    <a:lnTo>
                      <a:pt x="170" y="374"/>
                    </a:lnTo>
                    <a:lnTo>
                      <a:pt x="170" y="374"/>
                    </a:lnTo>
                    <a:lnTo>
                      <a:pt x="168" y="374"/>
                    </a:lnTo>
                    <a:lnTo>
                      <a:pt x="168" y="374"/>
                    </a:lnTo>
                    <a:lnTo>
                      <a:pt x="168" y="245"/>
                    </a:lnTo>
                    <a:lnTo>
                      <a:pt x="168" y="245"/>
                    </a:lnTo>
                    <a:lnTo>
                      <a:pt x="165" y="243"/>
                    </a:lnTo>
                    <a:lnTo>
                      <a:pt x="165" y="243"/>
                    </a:lnTo>
                    <a:lnTo>
                      <a:pt x="163" y="243"/>
                    </a:lnTo>
                    <a:lnTo>
                      <a:pt x="163" y="146"/>
                    </a:lnTo>
                    <a:lnTo>
                      <a:pt x="163" y="146"/>
                    </a:lnTo>
                    <a:lnTo>
                      <a:pt x="163" y="146"/>
                    </a:lnTo>
                    <a:lnTo>
                      <a:pt x="160" y="146"/>
                    </a:lnTo>
                    <a:lnTo>
                      <a:pt x="160" y="146"/>
                    </a:lnTo>
                    <a:lnTo>
                      <a:pt x="160" y="65"/>
                    </a:lnTo>
                    <a:lnTo>
                      <a:pt x="160" y="63"/>
                    </a:lnTo>
                    <a:lnTo>
                      <a:pt x="158" y="63"/>
                    </a:lnTo>
                    <a:lnTo>
                      <a:pt x="158" y="63"/>
                    </a:lnTo>
                    <a:lnTo>
                      <a:pt x="158" y="63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2"/>
                    </a:lnTo>
                    <a:lnTo>
                      <a:pt x="153" y="2"/>
                    </a:lnTo>
                    <a:lnTo>
                      <a:pt x="153" y="63"/>
                    </a:lnTo>
                    <a:lnTo>
                      <a:pt x="153" y="63"/>
                    </a:lnTo>
                    <a:lnTo>
                      <a:pt x="153" y="63"/>
                    </a:lnTo>
                    <a:lnTo>
                      <a:pt x="151" y="65"/>
                    </a:lnTo>
                    <a:lnTo>
                      <a:pt x="151" y="65"/>
                    </a:lnTo>
                    <a:lnTo>
                      <a:pt x="151" y="65"/>
                    </a:lnTo>
                    <a:lnTo>
                      <a:pt x="151" y="146"/>
                    </a:lnTo>
                    <a:lnTo>
                      <a:pt x="151" y="146"/>
                    </a:lnTo>
                    <a:lnTo>
                      <a:pt x="151" y="146"/>
                    </a:lnTo>
                    <a:lnTo>
                      <a:pt x="148" y="146"/>
                    </a:lnTo>
                    <a:lnTo>
                      <a:pt x="148" y="146"/>
                    </a:lnTo>
                    <a:lnTo>
                      <a:pt x="148" y="243"/>
                    </a:lnTo>
                    <a:lnTo>
                      <a:pt x="148" y="243"/>
                    </a:lnTo>
                    <a:lnTo>
                      <a:pt x="146" y="245"/>
                    </a:lnTo>
                    <a:lnTo>
                      <a:pt x="146" y="245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3" y="374"/>
                    </a:lnTo>
                    <a:lnTo>
                      <a:pt x="143" y="374"/>
                    </a:lnTo>
                    <a:lnTo>
                      <a:pt x="141" y="379"/>
                    </a:lnTo>
                    <a:lnTo>
                      <a:pt x="141" y="384"/>
                    </a:lnTo>
                    <a:lnTo>
                      <a:pt x="138" y="386"/>
                    </a:lnTo>
                    <a:lnTo>
                      <a:pt x="136" y="391"/>
                    </a:lnTo>
                    <a:lnTo>
                      <a:pt x="131" y="393"/>
                    </a:lnTo>
                    <a:lnTo>
                      <a:pt x="129" y="396"/>
                    </a:lnTo>
                    <a:lnTo>
                      <a:pt x="124" y="398"/>
                    </a:lnTo>
                    <a:lnTo>
                      <a:pt x="121" y="401"/>
                    </a:lnTo>
                    <a:lnTo>
                      <a:pt x="117" y="401"/>
                    </a:lnTo>
                    <a:lnTo>
                      <a:pt x="105" y="403"/>
                    </a:lnTo>
                    <a:lnTo>
                      <a:pt x="97" y="403"/>
                    </a:lnTo>
                    <a:lnTo>
                      <a:pt x="92" y="405"/>
                    </a:lnTo>
                    <a:lnTo>
                      <a:pt x="80" y="413"/>
                    </a:lnTo>
                    <a:lnTo>
                      <a:pt x="80" y="413"/>
                    </a:lnTo>
                    <a:lnTo>
                      <a:pt x="80" y="418"/>
                    </a:lnTo>
                    <a:lnTo>
                      <a:pt x="80" y="418"/>
                    </a:lnTo>
                    <a:lnTo>
                      <a:pt x="80" y="420"/>
                    </a:lnTo>
                    <a:lnTo>
                      <a:pt x="85" y="420"/>
                    </a:lnTo>
                    <a:lnTo>
                      <a:pt x="95" y="425"/>
                    </a:lnTo>
                    <a:lnTo>
                      <a:pt x="95" y="425"/>
                    </a:lnTo>
                    <a:lnTo>
                      <a:pt x="95" y="425"/>
                    </a:lnTo>
                    <a:lnTo>
                      <a:pt x="100" y="425"/>
                    </a:lnTo>
                    <a:lnTo>
                      <a:pt x="100" y="425"/>
                    </a:lnTo>
                    <a:lnTo>
                      <a:pt x="102" y="425"/>
                    </a:lnTo>
                    <a:lnTo>
                      <a:pt x="102" y="425"/>
                    </a:lnTo>
                    <a:lnTo>
                      <a:pt x="107" y="427"/>
                    </a:lnTo>
                    <a:lnTo>
                      <a:pt x="112" y="427"/>
                    </a:lnTo>
                    <a:lnTo>
                      <a:pt x="112" y="427"/>
                    </a:lnTo>
                    <a:lnTo>
                      <a:pt x="119" y="427"/>
                    </a:lnTo>
                    <a:lnTo>
                      <a:pt x="124" y="427"/>
                    </a:lnTo>
                    <a:lnTo>
                      <a:pt x="124" y="427"/>
                    </a:lnTo>
                    <a:lnTo>
                      <a:pt x="124" y="427"/>
                    </a:lnTo>
                    <a:lnTo>
                      <a:pt x="129" y="427"/>
                    </a:lnTo>
                    <a:lnTo>
                      <a:pt x="129" y="427"/>
                    </a:lnTo>
                    <a:lnTo>
                      <a:pt x="126" y="430"/>
                    </a:lnTo>
                    <a:lnTo>
                      <a:pt x="121" y="430"/>
                    </a:lnTo>
                    <a:lnTo>
                      <a:pt x="119" y="430"/>
                    </a:lnTo>
                    <a:lnTo>
                      <a:pt x="119" y="432"/>
                    </a:lnTo>
                    <a:lnTo>
                      <a:pt x="119" y="439"/>
                    </a:lnTo>
                    <a:lnTo>
                      <a:pt x="119" y="449"/>
                    </a:lnTo>
                    <a:lnTo>
                      <a:pt x="119" y="459"/>
                    </a:lnTo>
                    <a:lnTo>
                      <a:pt x="119" y="469"/>
                    </a:lnTo>
                    <a:lnTo>
                      <a:pt x="119" y="478"/>
                    </a:lnTo>
                    <a:lnTo>
                      <a:pt x="119" y="481"/>
                    </a:lnTo>
                    <a:lnTo>
                      <a:pt x="121" y="481"/>
                    </a:lnTo>
                    <a:lnTo>
                      <a:pt x="124" y="483"/>
                    </a:lnTo>
                    <a:lnTo>
                      <a:pt x="129" y="483"/>
                    </a:lnTo>
                    <a:lnTo>
                      <a:pt x="131" y="483"/>
                    </a:lnTo>
                    <a:lnTo>
                      <a:pt x="131" y="486"/>
                    </a:lnTo>
                    <a:lnTo>
                      <a:pt x="119" y="486"/>
                    </a:lnTo>
                    <a:lnTo>
                      <a:pt x="100" y="486"/>
                    </a:lnTo>
                    <a:lnTo>
                      <a:pt x="83" y="488"/>
                    </a:lnTo>
                    <a:lnTo>
                      <a:pt x="73" y="490"/>
                    </a:lnTo>
                    <a:lnTo>
                      <a:pt x="66" y="490"/>
                    </a:lnTo>
                    <a:lnTo>
                      <a:pt x="66" y="495"/>
                    </a:lnTo>
                    <a:lnTo>
                      <a:pt x="68" y="498"/>
                    </a:lnTo>
                    <a:lnTo>
                      <a:pt x="75" y="498"/>
                    </a:lnTo>
                    <a:lnTo>
                      <a:pt x="88" y="500"/>
                    </a:lnTo>
                    <a:lnTo>
                      <a:pt x="105" y="500"/>
                    </a:lnTo>
                    <a:lnTo>
                      <a:pt x="124" y="500"/>
                    </a:lnTo>
                    <a:lnTo>
                      <a:pt x="131" y="500"/>
                    </a:lnTo>
                    <a:lnTo>
                      <a:pt x="131" y="505"/>
                    </a:lnTo>
                    <a:lnTo>
                      <a:pt x="121" y="507"/>
                    </a:lnTo>
                    <a:lnTo>
                      <a:pt x="107" y="507"/>
                    </a:lnTo>
                    <a:lnTo>
                      <a:pt x="95" y="507"/>
                    </a:lnTo>
                    <a:lnTo>
                      <a:pt x="88" y="510"/>
                    </a:lnTo>
                    <a:lnTo>
                      <a:pt x="88" y="510"/>
                    </a:lnTo>
                    <a:lnTo>
                      <a:pt x="88" y="520"/>
                    </a:lnTo>
                    <a:lnTo>
                      <a:pt x="85" y="520"/>
                    </a:lnTo>
                    <a:lnTo>
                      <a:pt x="80" y="520"/>
                    </a:lnTo>
                    <a:lnTo>
                      <a:pt x="75" y="520"/>
                    </a:lnTo>
                    <a:lnTo>
                      <a:pt x="73" y="520"/>
                    </a:lnTo>
                    <a:lnTo>
                      <a:pt x="73" y="520"/>
                    </a:lnTo>
                    <a:lnTo>
                      <a:pt x="78" y="1331"/>
                    </a:lnTo>
                    <a:lnTo>
                      <a:pt x="27" y="1333"/>
                    </a:lnTo>
                    <a:lnTo>
                      <a:pt x="27" y="1350"/>
                    </a:lnTo>
                    <a:lnTo>
                      <a:pt x="0" y="1353"/>
                    </a:lnTo>
                    <a:lnTo>
                      <a:pt x="0" y="1671"/>
                    </a:lnTo>
                    <a:lnTo>
                      <a:pt x="1279" y="1671"/>
                    </a:lnTo>
                    <a:lnTo>
                      <a:pt x="1279" y="1154"/>
                    </a:lnTo>
                    <a:close/>
                    <a:moveTo>
                      <a:pt x="126" y="498"/>
                    </a:moveTo>
                    <a:lnTo>
                      <a:pt x="124" y="498"/>
                    </a:lnTo>
                    <a:lnTo>
                      <a:pt x="121" y="498"/>
                    </a:lnTo>
                    <a:lnTo>
                      <a:pt x="119" y="498"/>
                    </a:lnTo>
                    <a:lnTo>
                      <a:pt x="117" y="498"/>
                    </a:lnTo>
                    <a:lnTo>
                      <a:pt x="119" y="498"/>
                    </a:lnTo>
                    <a:lnTo>
                      <a:pt x="121" y="498"/>
                    </a:lnTo>
                    <a:lnTo>
                      <a:pt x="124" y="498"/>
                    </a:lnTo>
                    <a:lnTo>
                      <a:pt x="126" y="498"/>
                    </a:lnTo>
                    <a:lnTo>
                      <a:pt x="131" y="498"/>
                    </a:lnTo>
                    <a:lnTo>
                      <a:pt x="126" y="498"/>
                    </a:lnTo>
                    <a:close/>
                    <a:moveTo>
                      <a:pt x="117" y="568"/>
                    </a:moveTo>
                    <a:lnTo>
                      <a:pt x="121" y="568"/>
                    </a:lnTo>
                    <a:lnTo>
                      <a:pt x="131" y="568"/>
                    </a:lnTo>
                    <a:lnTo>
                      <a:pt x="138" y="568"/>
                    </a:lnTo>
                    <a:lnTo>
                      <a:pt x="138" y="656"/>
                    </a:lnTo>
                    <a:lnTo>
                      <a:pt x="134" y="656"/>
                    </a:lnTo>
                    <a:lnTo>
                      <a:pt x="124" y="656"/>
                    </a:lnTo>
                    <a:lnTo>
                      <a:pt x="119" y="656"/>
                    </a:lnTo>
                    <a:lnTo>
                      <a:pt x="117" y="568"/>
                    </a:lnTo>
                    <a:close/>
                    <a:moveTo>
                      <a:pt x="119" y="673"/>
                    </a:moveTo>
                    <a:lnTo>
                      <a:pt x="126" y="673"/>
                    </a:lnTo>
                    <a:lnTo>
                      <a:pt x="136" y="673"/>
                    </a:lnTo>
                    <a:lnTo>
                      <a:pt x="138" y="673"/>
                    </a:lnTo>
                    <a:lnTo>
                      <a:pt x="138" y="799"/>
                    </a:lnTo>
                    <a:lnTo>
                      <a:pt x="136" y="799"/>
                    </a:lnTo>
                    <a:lnTo>
                      <a:pt x="126" y="799"/>
                    </a:lnTo>
                    <a:lnTo>
                      <a:pt x="119" y="799"/>
                    </a:lnTo>
                    <a:lnTo>
                      <a:pt x="119" y="673"/>
                    </a:lnTo>
                    <a:close/>
                    <a:moveTo>
                      <a:pt x="119" y="814"/>
                    </a:moveTo>
                    <a:lnTo>
                      <a:pt x="124" y="814"/>
                    </a:lnTo>
                    <a:lnTo>
                      <a:pt x="136" y="814"/>
                    </a:lnTo>
                    <a:lnTo>
                      <a:pt x="141" y="814"/>
                    </a:lnTo>
                    <a:lnTo>
                      <a:pt x="141" y="937"/>
                    </a:lnTo>
                    <a:lnTo>
                      <a:pt x="136" y="937"/>
                    </a:lnTo>
                    <a:lnTo>
                      <a:pt x="129" y="937"/>
                    </a:lnTo>
                    <a:lnTo>
                      <a:pt x="119" y="937"/>
                    </a:lnTo>
                    <a:lnTo>
                      <a:pt x="119" y="814"/>
                    </a:lnTo>
                    <a:close/>
                    <a:moveTo>
                      <a:pt x="119" y="957"/>
                    </a:moveTo>
                    <a:lnTo>
                      <a:pt x="126" y="957"/>
                    </a:lnTo>
                    <a:lnTo>
                      <a:pt x="136" y="957"/>
                    </a:lnTo>
                    <a:lnTo>
                      <a:pt x="141" y="957"/>
                    </a:lnTo>
                    <a:lnTo>
                      <a:pt x="141" y="1071"/>
                    </a:lnTo>
                    <a:lnTo>
                      <a:pt x="138" y="1071"/>
                    </a:lnTo>
                    <a:lnTo>
                      <a:pt x="129" y="1071"/>
                    </a:lnTo>
                    <a:lnTo>
                      <a:pt x="121" y="1073"/>
                    </a:lnTo>
                    <a:lnTo>
                      <a:pt x="119" y="957"/>
                    </a:lnTo>
                    <a:close/>
                    <a:moveTo>
                      <a:pt x="129" y="1185"/>
                    </a:moveTo>
                    <a:lnTo>
                      <a:pt x="121" y="1188"/>
                    </a:lnTo>
                    <a:lnTo>
                      <a:pt x="121" y="1095"/>
                    </a:lnTo>
                    <a:lnTo>
                      <a:pt x="126" y="1095"/>
                    </a:lnTo>
                    <a:lnTo>
                      <a:pt x="136" y="1095"/>
                    </a:lnTo>
                    <a:lnTo>
                      <a:pt x="141" y="1095"/>
                    </a:lnTo>
                    <a:lnTo>
                      <a:pt x="141" y="1185"/>
                    </a:lnTo>
                    <a:lnTo>
                      <a:pt x="129" y="1185"/>
                    </a:lnTo>
                    <a:close/>
                    <a:moveTo>
                      <a:pt x="182" y="568"/>
                    </a:moveTo>
                    <a:lnTo>
                      <a:pt x="189" y="568"/>
                    </a:lnTo>
                    <a:lnTo>
                      <a:pt x="197" y="568"/>
                    </a:lnTo>
                    <a:lnTo>
                      <a:pt x="197" y="656"/>
                    </a:lnTo>
                    <a:lnTo>
                      <a:pt x="194" y="656"/>
                    </a:lnTo>
                    <a:lnTo>
                      <a:pt x="182" y="656"/>
                    </a:lnTo>
                    <a:lnTo>
                      <a:pt x="182" y="568"/>
                    </a:lnTo>
                    <a:close/>
                    <a:moveTo>
                      <a:pt x="182" y="673"/>
                    </a:moveTo>
                    <a:lnTo>
                      <a:pt x="189" y="673"/>
                    </a:lnTo>
                    <a:lnTo>
                      <a:pt x="197" y="673"/>
                    </a:lnTo>
                    <a:lnTo>
                      <a:pt x="199" y="799"/>
                    </a:lnTo>
                    <a:lnTo>
                      <a:pt x="189" y="799"/>
                    </a:lnTo>
                    <a:lnTo>
                      <a:pt x="182" y="799"/>
                    </a:lnTo>
                    <a:lnTo>
                      <a:pt x="182" y="673"/>
                    </a:lnTo>
                    <a:close/>
                    <a:moveTo>
                      <a:pt x="182" y="814"/>
                    </a:moveTo>
                    <a:lnTo>
                      <a:pt x="194" y="814"/>
                    </a:lnTo>
                    <a:lnTo>
                      <a:pt x="199" y="814"/>
                    </a:lnTo>
                    <a:lnTo>
                      <a:pt x="199" y="937"/>
                    </a:lnTo>
                    <a:lnTo>
                      <a:pt x="192" y="937"/>
                    </a:lnTo>
                    <a:lnTo>
                      <a:pt x="184" y="937"/>
                    </a:lnTo>
                    <a:lnTo>
                      <a:pt x="182" y="814"/>
                    </a:lnTo>
                    <a:close/>
                    <a:moveTo>
                      <a:pt x="184" y="957"/>
                    </a:moveTo>
                    <a:lnTo>
                      <a:pt x="194" y="957"/>
                    </a:lnTo>
                    <a:lnTo>
                      <a:pt x="199" y="957"/>
                    </a:lnTo>
                    <a:lnTo>
                      <a:pt x="199" y="1071"/>
                    </a:lnTo>
                    <a:lnTo>
                      <a:pt x="192" y="1071"/>
                    </a:lnTo>
                    <a:lnTo>
                      <a:pt x="184" y="1071"/>
                    </a:lnTo>
                    <a:lnTo>
                      <a:pt x="184" y="957"/>
                    </a:lnTo>
                    <a:close/>
                    <a:moveTo>
                      <a:pt x="199" y="1188"/>
                    </a:moveTo>
                    <a:lnTo>
                      <a:pt x="184" y="1185"/>
                    </a:lnTo>
                    <a:lnTo>
                      <a:pt x="184" y="1098"/>
                    </a:lnTo>
                    <a:lnTo>
                      <a:pt x="197" y="1098"/>
                    </a:lnTo>
                    <a:lnTo>
                      <a:pt x="199" y="1098"/>
                    </a:lnTo>
                    <a:lnTo>
                      <a:pt x="201" y="1188"/>
                    </a:lnTo>
                    <a:lnTo>
                      <a:pt x="199" y="1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104745" y="5484162"/>
              <a:ext cx="5087255" cy="1373837"/>
              <a:chOff x="1015337" y="4113886"/>
              <a:chExt cx="10161327" cy="2744114"/>
            </a:xfrm>
            <a:grpFill/>
          </p:grpSpPr>
          <p:sp>
            <p:nvSpPr>
              <p:cNvPr id="9" name="Freeform 14"/>
              <p:cNvSpPr>
                <a:spLocks noEditPoints="1"/>
              </p:cNvSpPr>
              <p:nvPr/>
            </p:nvSpPr>
            <p:spPr bwMode="auto">
              <a:xfrm>
                <a:off x="9141220" y="4353817"/>
                <a:ext cx="2035444" cy="2504183"/>
              </a:xfrm>
              <a:custGeom>
                <a:avLst/>
                <a:gdLst>
                  <a:gd name="T0" fmla="*/ 1247 w 1281"/>
                  <a:gd name="T1" fmla="*/ 1059 h 1576"/>
                  <a:gd name="T2" fmla="*/ 1063 w 1281"/>
                  <a:gd name="T3" fmla="*/ 1107 h 1576"/>
                  <a:gd name="T4" fmla="*/ 1010 w 1281"/>
                  <a:gd name="T5" fmla="*/ 634 h 1576"/>
                  <a:gd name="T6" fmla="*/ 879 w 1281"/>
                  <a:gd name="T7" fmla="*/ 801 h 1576"/>
                  <a:gd name="T8" fmla="*/ 831 w 1281"/>
                  <a:gd name="T9" fmla="*/ 306 h 1576"/>
                  <a:gd name="T10" fmla="*/ 882 w 1281"/>
                  <a:gd name="T11" fmla="*/ 296 h 1576"/>
                  <a:gd name="T12" fmla="*/ 882 w 1281"/>
                  <a:gd name="T13" fmla="*/ 264 h 1576"/>
                  <a:gd name="T14" fmla="*/ 884 w 1281"/>
                  <a:gd name="T15" fmla="*/ 245 h 1576"/>
                  <a:gd name="T16" fmla="*/ 879 w 1281"/>
                  <a:gd name="T17" fmla="*/ 89 h 1576"/>
                  <a:gd name="T18" fmla="*/ 877 w 1281"/>
                  <a:gd name="T19" fmla="*/ 143 h 1576"/>
                  <a:gd name="T20" fmla="*/ 795 w 1281"/>
                  <a:gd name="T21" fmla="*/ 111 h 1576"/>
                  <a:gd name="T22" fmla="*/ 790 w 1281"/>
                  <a:gd name="T23" fmla="*/ 145 h 1576"/>
                  <a:gd name="T24" fmla="*/ 710 w 1281"/>
                  <a:gd name="T25" fmla="*/ 114 h 1576"/>
                  <a:gd name="T26" fmla="*/ 703 w 1281"/>
                  <a:gd name="T27" fmla="*/ 89 h 1576"/>
                  <a:gd name="T28" fmla="*/ 623 w 1281"/>
                  <a:gd name="T29" fmla="*/ 153 h 1576"/>
                  <a:gd name="T30" fmla="*/ 615 w 1281"/>
                  <a:gd name="T31" fmla="*/ 153 h 1576"/>
                  <a:gd name="T32" fmla="*/ 615 w 1281"/>
                  <a:gd name="T33" fmla="*/ 89 h 1576"/>
                  <a:gd name="T34" fmla="*/ 536 w 1281"/>
                  <a:gd name="T35" fmla="*/ 153 h 1576"/>
                  <a:gd name="T36" fmla="*/ 528 w 1281"/>
                  <a:gd name="T37" fmla="*/ 153 h 1576"/>
                  <a:gd name="T38" fmla="*/ 526 w 1281"/>
                  <a:gd name="T39" fmla="*/ 0 h 1576"/>
                  <a:gd name="T40" fmla="*/ 521 w 1281"/>
                  <a:gd name="T41" fmla="*/ 145 h 1576"/>
                  <a:gd name="T42" fmla="*/ 499 w 1281"/>
                  <a:gd name="T43" fmla="*/ 189 h 1576"/>
                  <a:gd name="T44" fmla="*/ 468 w 1281"/>
                  <a:gd name="T45" fmla="*/ 191 h 1576"/>
                  <a:gd name="T46" fmla="*/ 448 w 1281"/>
                  <a:gd name="T47" fmla="*/ 191 h 1576"/>
                  <a:gd name="T48" fmla="*/ 429 w 1281"/>
                  <a:gd name="T49" fmla="*/ 194 h 1576"/>
                  <a:gd name="T50" fmla="*/ 412 w 1281"/>
                  <a:gd name="T51" fmla="*/ 196 h 1576"/>
                  <a:gd name="T52" fmla="*/ 395 w 1281"/>
                  <a:gd name="T53" fmla="*/ 199 h 1576"/>
                  <a:gd name="T54" fmla="*/ 366 w 1281"/>
                  <a:gd name="T55" fmla="*/ 206 h 1576"/>
                  <a:gd name="T56" fmla="*/ 354 w 1281"/>
                  <a:gd name="T57" fmla="*/ 208 h 1576"/>
                  <a:gd name="T58" fmla="*/ 347 w 1281"/>
                  <a:gd name="T59" fmla="*/ 213 h 1576"/>
                  <a:gd name="T60" fmla="*/ 342 w 1281"/>
                  <a:gd name="T61" fmla="*/ 216 h 1576"/>
                  <a:gd name="T62" fmla="*/ 342 w 1281"/>
                  <a:gd name="T63" fmla="*/ 216 h 1576"/>
                  <a:gd name="T64" fmla="*/ 337 w 1281"/>
                  <a:gd name="T65" fmla="*/ 221 h 1576"/>
                  <a:gd name="T66" fmla="*/ 339 w 1281"/>
                  <a:gd name="T67" fmla="*/ 228 h 1576"/>
                  <a:gd name="T68" fmla="*/ 337 w 1281"/>
                  <a:gd name="T69" fmla="*/ 223 h 1576"/>
                  <a:gd name="T70" fmla="*/ 337 w 1281"/>
                  <a:gd name="T71" fmla="*/ 228 h 1576"/>
                  <a:gd name="T72" fmla="*/ 339 w 1281"/>
                  <a:gd name="T73" fmla="*/ 230 h 1576"/>
                  <a:gd name="T74" fmla="*/ 342 w 1281"/>
                  <a:gd name="T75" fmla="*/ 233 h 1576"/>
                  <a:gd name="T76" fmla="*/ 344 w 1281"/>
                  <a:gd name="T77" fmla="*/ 238 h 1576"/>
                  <a:gd name="T78" fmla="*/ 352 w 1281"/>
                  <a:gd name="T79" fmla="*/ 240 h 1576"/>
                  <a:gd name="T80" fmla="*/ 359 w 1281"/>
                  <a:gd name="T81" fmla="*/ 242 h 1576"/>
                  <a:gd name="T82" fmla="*/ 368 w 1281"/>
                  <a:gd name="T83" fmla="*/ 245 h 1576"/>
                  <a:gd name="T84" fmla="*/ 378 w 1281"/>
                  <a:gd name="T85" fmla="*/ 247 h 1576"/>
                  <a:gd name="T86" fmla="*/ 390 w 1281"/>
                  <a:gd name="T87" fmla="*/ 250 h 1576"/>
                  <a:gd name="T88" fmla="*/ 400 w 1281"/>
                  <a:gd name="T89" fmla="*/ 252 h 1576"/>
                  <a:gd name="T90" fmla="*/ 402 w 1281"/>
                  <a:gd name="T91" fmla="*/ 310 h 1576"/>
                  <a:gd name="T92" fmla="*/ 402 w 1281"/>
                  <a:gd name="T93" fmla="*/ 371 h 1576"/>
                  <a:gd name="T94" fmla="*/ 402 w 1281"/>
                  <a:gd name="T95" fmla="*/ 400 h 1576"/>
                  <a:gd name="T96" fmla="*/ 400 w 1281"/>
                  <a:gd name="T97" fmla="*/ 1260 h 1576"/>
                  <a:gd name="T98" fmla="*/ 90 w 1281"/>
                  <a:gd name="T99" fmla="*/ 383 h 1576"/>
                  <a:gd name="T100" fmla="*/ 10 w 1281"/>
                  <a:gd name="T101" fmla="*/ 1224 h 1576"/>
                  <a:gd name="T102" fmla="*/ 1281 w 1281"/>
                  <a:gd name="T103" fmla="*/ 1576 h 1576"/>
                  <a:gd name="T104" fmla="*/ 352 w 1281"/>
                  <a:gd name="T105" fmla="*/ 228 h 1576"/>
                  <a:gd name="T106" fmla="*/ 342 w 1281"/>
                  <a:gd name="T107" fmla="*/ 225 h 1576"/>
                  <a:gd name="T108" fmla="*/ 342 w 1281"/>
                  <a:gd name="T109" fmla="*/ 228 h 1576"/>
                  <a:gd name="T110" fmla="*/ 410 w 1281"/>
                  <a:gd name="T111" fmla="*/ 199 h 1576"/>
                  <a:gd name="T112" fmla="*/ 412 w 1281"/>
                  <a:gd name="T113" fmla="*/ 206 h 1576"/>
                  <a:gd name="T114" fmla="*/ 419 w 1281"/>
                  <a:gd name="T115" fmla="*/ 211 h 1576"/>
                  <a:gd name="T116" fmla="*/ 427 w 1281"/>
                  <a:gd name="T117" fmla="*/ 196 h 1576"/>
                  <a:gd name="T118" fmla="*/ 429 w 1281"/>
                  <a:gd name="T119" fmla="*/ 204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81" h="1576">
                    <a:moveTo>
                      <a:pt x="1281" y="1017"/>
                    </a:moveTo>
                    <a:lnTo>
                      <a:pt x="1277" y="1022"/>
                    </a:lnTo>
                    <a:lnTo>
                      <a:pt x="1264" y="1032"/>
                    </a:lnTo>
                    <a:lnTo>
                      <a:pt x="1255" y="1044"/>
                    </a:lnTo>
                    <a:lnTo>
                      <a:pt x="1247" y="1059"/>
                    </a:lnTo>
                    <a:lnTo>
                      <a:pt x="1240" y="1073"/>
                    </a:lnTo>
                    <a:lnTo>
                      <a:pt x="1235" y="1090"/>
                    </a:lnTo>
                    <a:lnTo>
                      <a:pt x="1235" y="1102"/>
                    </a:lnTo>
                    <a:lnTo>
                      <a:pt x="1063" y="1102"/>
                    </a:lnTo>
                    <a:lnTo>
                      <a:pt x="1063" y="1107"/>
                    </a:lnTo>
                    <a:lnTo>
                      <a:pt x="1071" y="1107"/>
                    </a:lnTo>
                    <a:lnTo>
                      <a:pt x="1071" y="1134"/>
                    </a:lnTo>
                    <a:lnTo>
                      <a:pt x="1051" y="1134"/>
                    </a:lnTo>
                    <a:lnTo>
                      <a:pt x="1051" y="634"/>
                    </a:lnTo>
                    <a:lnTo>
                      <a:pt x="1010" y="634"/>
                    </a:lnTo>
                    <a:lnTo>
                      <a:pt x="1010" y="602"/>
                    </a:lnTo>
                    <a:lnTo>
                      <a:pt x="925" y="602"/>
                    </a:lnTo>
                    <a:lnTo>
                      <a:pt x="925" y="634"/>
                    </a:lnTo>
                    <a:lnTo>
                      <a:pt x="879" y="634"/>
                    </a:lnTo>
                    <a:lnTo>
                      <a:pt x="879" y="801"/>
                    </a:lnTo>
                    <a:lnTo>
                      <a:pt x="848" y="801"/>
                    </a:lnTo>
                    <a:lnTo>
                      <a:pt x="848" y="825"/>
                    </a:lnTo>
                    <a:lnTo>
                      <a:pt x="831" y="825"/>
                    </a:lnTo>
                    <a:lnTo>
                      <a:pt x="831" y="495"/>
                    </a:lnTo>
                    <a:lnTo>
                      <a:pt x="831" y="306"/>
                    </a:lnTo>
                    <a:lnTo>
                      <a:pt x="872" y="306"/>
                    </a:lnTo>
                    <a:lnTo>
                      <a:pt x="872" y="306"/>
                    </a:lnTo>
                    <a:lnTo>
                      <a:pt x="872" y="306"/>
                    </a:lnTo>
                    <a:lnTo>
                      <a:pt x="882" y="306"/>
                    </a:lnTo>
                    <a:lnTo>
                      <a:pt x="882" y="296"/>
                    </a:lnTo>
                    <a:lnTo>
                      <a:pt x="884" y="296"/>
                    </a:lnTo>
                    <a:lnTo>
                      <a:pt x="887" y="289"/>
                    </a:lnTo>
                    <a:lnTo>
                      <a:pt x="887" y="281"/>
                    </a:lnTo>
                    <a:lnTo>
                      <a:pt x="882" y="281"/>
                    </a:lnTo>
                    <a:lnTo>
                      <a:pt x="882" y="264"/>
                    </a:lnTo>
                    <a:lnTo>
                      <a:pt x="884" y="264"/>
                    </a:lnTo>
                    <a:lnTo>
                      <a:pt x="884" y="262"/>
                    </a:lnTo>
                    <a:lnTo>
                      <a:pt x="884" y="247"/>
                    </a:lnTo>
                    <a:lnTo>
                      <a:pt x="884" y="247"/>
                    </a:lnTo>
                    <a:lnTo>
                      <a:pt x="884" y="245"/>
                    </a:lnTo>
                    <a:lnTo>
                      <a:pt x="884" y="143"/>
                    </a:lnTo>
                    <a:lnTo>
                      <a:pt x="882" y="143"/>
                    </a:lnTo>
                    <a:lnTo>
                      <a:pt x="882" y="89"/>
                    </a:lnTo>
                    <a:lnTo>
                      <a:pt x="879" y="89"/>
                    </a:lnTo>
                    <a:lnTo>
                      <a:pt x="879" y="89"/>
                    </a:lnTo>
                    <a:lnTo>
                      <a:pt x="879" y="111"/>
                    </a:lnTo>
                    <a:lnTo>
                      <a:pt x="877" y="111"/>
                    </a:lnTo>
                    <a:lnTo>
                      <a:pt x="877" y="111"/>
                    </a:lnTo>
                    <a:lnTo>
                      <a:pt x="877" y="143"/>
                    </a:lnTo>
                    <a:lnTo>
                      <a:pt x="877" y="143"/>
                    </a:lnTo>
                    <a:lnTo>
                      <a:pt x="877" y="145"/>
                    </a:lnTo>
                    <a:lnTo>
                      <a:pt x="877" y="150"/>
                    </a:lnTo>
                    <a:lnTo>
                      <a:pt x="795" y="150"/>
                    </a:lnTo>
                    <a:lnTo>
                      <a:pt x="795" y="114"/>
                    </a:lnTo>
                    <a:lnTo>
                      <a:pt x="795" y="111"/>
                    </a:lnTo>
                    <a:lnTo>
                      <a:pt x="792" y="111"/>
                    </a:lnTo>
                    <a:lnTo>
                      <a:pt x="792" y="89"/>
                    </a:lnTo>
                    <a:lnTo>
                      <a:pt x="792" y="89"/>
                    </a:lnTo>
                    <a:lnTo>
                      <a:pt x="790" y="89"/>
                    </a:lnTo>
                    <a:lnTo>
                      <a:pt x="790" y="145"/>
                    </a:lnTo>
                    <a:lnTo>
                      <a:pt x="787" y="145"/>
                    </a:lnTo>
                    <a:lnTo>
                      <a:pt x="787" y="150"/>
                    </a:lnTo>
                    <a:lnTo>
                      <a:pt x="710" y="150"/>
                    </a:lnTo>
                    <a:lnTo>
                      <a:pt x="710" y="114"/>
                    </a:lnTo>
                    <a:lnTo>
                      <a:pt x="710" y="114"/>
                    </a:lnTo>
                    <a:lnTo>
                      <a:pt x="705" y="114"/>
                    </a:lnTo>
                    <a:lnTo>
                      <a:pt x="705" y="145"/>
                    </a:lnTo>
                    <a:lnTo>
                      <a:pt x="705" y="145"/>
                    </a:lnTo>
                    <a:lnTo>
                      <a:pt x="705" y="89"/>
                    </a:lnTo>
                    <a:lnTo>
                      <a:pt x="703" y="89"/>
                    </a:lnTo>
                    <a:lnTo>
                      <a:pt x="700" y="89"/>
                    </a:lnTo>
                    <a:lnTo>
                      <a:pt x="700" y="145"/>
                    </a:lnTo>
                    <a:lnTo>
                      <a:pt x="698" y="145"/>
                    </a:lnTo>
                    <a:lnTo>
                      <a:pt x="698" y="150"/>
                    </a:lnTo>
                    <a:lnTo>
                      <a:pt x="623" y="153"/>
                    </a:lnTo>
                    <a:lnTo>
                      <a:pt x="623" y="114"/>
                    </a:lnTo>
                    <a:lnTo>
                      <a:pt x="623" y="114"/>
                    </a:lnTo>
                    <a:lnTo>
                      <a:pt x="618" y="114"/>
                    </a:lnTo>
                    <a:lnTo>
                      <a:pt x="618" y="153"/>
                    </a:lnTo>
                    <a:lnTo>
                      <a:pt x="615" y="153"/>
                    </a:lnTo>
                    <a:lnTo>
                      <a:pt x="615" y="148"/>
                    </a:lnTo>
                    <a:lnTo>
                      <a:pt x="615" y="145"/>
                    </a:lnTo>
                    <a:lnTo>
                      <a:pt x="615" y="145"/>
                    </a:lnTo>
                    <a:lnTo>
                      <a:pt x="615" y="92"/>
                    </a:lnTo>
                    <a:lnTo>
                      <a:pt x="615" y="89"/>
                    </a:lnTo>
                    <a:lnTo>
                      <a:pt x="611" y="89"/>
                    </a:lnTo>
                    <a:lnTo>
                      <a:pt x="611" y="145"/>
                    </a:lnTo>
                    <a:lnTo>
                      <a:pt x="608" y="145"/>
                    </a:lnTo>
                    <a:lnTo>
                      <a:pt x="608" y="153"/>
                    </a:lnTo>
                    <a:lnTo>
                      <a:pt x="536" y="153"/>
                    </a:lnTo>
                    <a:lnTo>
                      <a:pt x="536" y="114"/>
                    </a:lnTo>
                    <a:lnTo>
                      <a:pt x="536" y="114"/>
                    </a:lnTo>
                    <a:lnTo>
                      <a:pt x="533" y="114"/>
                    </a:lnTo>
                    <a:lnTo>
                      <a:pt x="533" y="153"/>
                    </a:lnTo>
                    <a:lnTo>
                      <a:pt x="528" y="153"/>
                    </a:lnTo>
                    <a:lnTo>
                      <a:pt x="528" y="148"/>
                    </a:lnTo>
                    <a:lnTo>
                      <a:pt x="526" y="145"/>
                    </a:lnTo>
                    <a:lnTo>
                      <a:pt x="526" y="145"/>
                    </a:lnTo>
                    <a:lnTo>
                      <a:pt x="526" y="2"/>
                    </a:lnTo>
                    <a:lnTo>
                      <a:pt x="526" y="0"/>
                    </a:lnTo>
                    <a:lnTo>
                      <a:pt x="521" y="0"/>
                    </a:lnTo>
                    <a:lnTo>
                      <a:pt x="521" y="92"/>
                    </a:lnTo>
                    <a:lnTo>
                      <a:pt x="521" y="92"/>
                    </a:lnTo>
                    <a:lnTo>
                      <a:pt x="521" y="145"/>
                    </a:lnTo>
                    <a:lnTo>
                      <a:pt x="521" y="145"/>
                    </a:lnTo>
                    <a:lnTo>
                      <a:pt x="521" y="187"/>
                    </a:lnTo>
                    <a:lnTo>
                      <a:pt x="511" y="189"/>
                    </a:lnTo>
                    <a:lnTo>
                      <a:pt x="511" y="189"/>
                    </a:lnTo>
                    <a:lnTo>
                      <a:pt x="509" y="189"/>
                    </a:lnTo>
                    <a:lnTo>
                      <a:pt x="499" y="189"/>
                    </a:lnTo>
                    <a:lnTo>
                      <a:pt x="490" y="189"/>
                    </a:lnTo>
                    <a:lnTo>
                      <a:pt x="490" y="189"/>
                    </a:lnTo>
                    <a:lnTo>
                      <a:pt x="487" y="189"/>
                    </a:lnTo>
                    <a:lnTo>
                      <a:pt x="477" y="189"/>
                    </a:lnTo>
                    <a:lnTo>
                      <a:pt x="468" y="191"/>
                    </a:lnTo>
                    <a:lnTo>
                      <a:pt x="468" y="191"/>
                    </a:lnTo>
                    <a:lnTo>
                      <a:pt x="465" y="191"/>
                    </a:lnTo>
                    <a:lnTo>
                      <a:pt x="465" y="191"/>
                    </a:lnTo>
                    <a:lnTo>
                      <a:pt x="456" y="191"/>
                    </a:lnTo>
                    <a:lnTo>
                      <a:pt x="448" y="191"/>
                    </a:lnTo>
                    <a:lnTo>
                      <a:pt x="448" y="191"/>
                    </a:lnTo>
                    <a:lnTo>
                      <a:pt x="446" y="191"/>
                    </a:lnTo>
                    <a:lnTo>
                      <a:pt x="439" y="194"/>
                    </a:lnTo>
                    <a:lnTo>
                      <a:pt x="429" y="194"/>
                    </a:lnTo>
                    <a:lnTo>
                      <a:pt x="429" y="194"/>
                    </a:lnTo>
                    <a:lnTo>
                      <a:pt x="429" y="194"/>
                    </a:lnTo>
                    <a:lnTo>
                      <a:pt x="419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12" y="196"/>
                    </a:lnTo>
                    <a:lnTo>
                      <a:pt x="405" y="199"/>
                    </a:lnTo>
                    <a:lnTo>
                      <a:pt x="398" y="199"/>
                    </a:lnTo>
                    <a:lnTo>
                      <a:pt x="395" y="199"/>
                    </a:lnTo>
                    <a:lnTo>
                      <a:pt x="390" y="201"/>
                    </a:lnTo>
                    <a:lnTo>
                      <a:pt x="383" y="201"/>
                    </a:lnTo>
                    <a:lnTo>
                      <a:pt x="383" y="201"/>
                    </a:lnTo>
                    <a:lnTo>
                      <a:pt x="376" y="204"/>
                    </a:lnTo>
                    <a:lnTo>
                      <a:pt x="366" y="206"/>
                    </a:lnTo>
                    <a:lnTo>
                      <a:pt x="356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54" y="208"/>
                    </a:lnTo>
                    <a:lnTo>
                      <a:pt x="349" y="211"/>
                    </a:lnTo>
                    <a:lnTo>
                      <a:pt x="349" y="211"/>
                    </a:lnTo>
                    <a:lnTo>
                      <a:pt x="347" y="213"/>
                    </a:lnTo>
                    <a:lnTo>
                      <a:pt x="347" y="213"/>
                    </a:lnTo>
                    <a:lnTo>
                      <a:pt x="347" y="213"/>
                    </a:lnTo>
                    <a:lnTo>
                      <a:pt x="344" y="213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42" y="216"/>
                    </a:lnTo>
                    <a:lnTo>
                      <a:pt x="339" y="218"/>
                    </a:lnTo>
                    <a:lnTo>
                      <a:pt x="339" y="218"/>
                    </a:lnTo>
                    <a:lnTo>
                      <a:pt x="337" y="221"/>
                    </a:lnTo>
                    <a:lnTo>
                      <a:pt x="337" y="221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9" y="228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3"/>
                    </a:lnTo>
                    <a:lnTo>
                      <a:pt x="337" y="225"/>
                    </a:lnTo>
                    <a:lnTo>
                      <a:pt x="337" y="225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28"/>
                    </a:lnTo>
                    <a:lnTo>
                      <a:pt x="337" y="230"/>
                    </a:lnTo>
                    <a:lnTo>
                      <a:pt x="339" y="230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39" y="233"/>
                    </a:lnTo>
                    <a:lnTo>
                      <a:pt x="342" y="233"/>
                    </a:lnTo>
                    <a:lnTo>
                      <a:pt x="342" y="235"/>
                    </a:lnTo>
                    <a:lnTo>
                      <a:pt x="342" y="235"/>
                    </a:lnTo>
                    <a:lnTo>
                      <a:pt x="344" y="238"/>
                    </a:lnTo>
                    <a:lnTo>
                      <a:pt x="344" y="238"/>
                    </a:lnTo>
                    <a:lnTo>
                      <a:pt x="344" y="238"/>
                    </a:lnTo>
                    <a:lnTo>
                      <a:pt x="347" y="238"/>
                    </a:lnTo>
                    <a:lnTo>
                      <a:pt x="347" y="238"/>
                    </a:lnTo>
                    <a:lnTo>
                      <a:pt x="349" y="238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2" y="240"/>
                    </a:lnTo>
                    <a:lnTo>
                      <a:pt x="356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59" y="242"/>
                    </a:lnTo>
                    <a:lnTo>
                      <a:pt x="364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68" y="245"/>
                    </a:lnTo>
                    <a:lnTo>
                      <a:pt x="373" y="247"/>
                    </a:lnTo>
                    <a:lnTo>
                      <a:pt x="378" y="247"/>
                    </a:lnTo>
                    <a:lnTo>
                      <a:pt x="378" y="247"/>
                    </a:lnTo>
                    <a:lnTo>
                      <a:pt x="381" y="247"/>
                    </a:lnTo>
                    <a:lnTo>
                      <a:pt x="381" y="247"/>
                    </a:lnTo>
                    <a:lnTo>
                      <a:pt x="385" y="250"/>
                    </a:lnTo>
                    <a:lnTo>
                      <a:pt x="390" y="250"/>
                    </a:lnTo>
                    <a:lnTo>
                      <a:pt x="390" y="250"/>
                    </a:lnTo>
                    <a:lnTo>
                      <a:pt x="393" y="250"/>
                    </a:lnTo>
                    <a:lnTo>
                      <a:pt x="393" y="250"/>
                    </a:lnTo>
                    <a:lnTo>
                      <a:pt x="398" y="252"/>
                    </a:lnTo>
                    <a:lnTo>
                      <a:pt x="400" y="252"/>
                    </a:lnTo>
                    <a:lnTo>
                      <a:pt x="460" y="262"/>
                    </a:lnTo>
                    <a:lnTo>
                      <a:pt x="460" y="301"/>
                    </a:lnTo>
                    <a:lnTo>
                      <a:pt x="436" y="303"/>
                    </a:lnTo>
                    <a:lnTo>
                      <a:pt x="417" y="308"/>
                    </a:lnTo>
                    <a:lnTo>
                      <a:pt x="402" y="310"/>
                    </a:lnTo>
                    <a:lnTo>
                      <a:pt x="398" y="315"/>
                    </a:lnTo>
                    <a:lnTo>
                      <a:pt x="398" y="337"/>
                    </a:lnTo>
                    <a:lnTo>
                      <a:pt x="402" y="342"/>
                    </a:lnTo>
                    <a:lnTo>
                      <a:pt x="402" y="342"/>
                    </a:lnTo>
                    <a:lnTo>
                      <a:pt x="402" y="371"/>
                    </a:lnTo>
                    <a:lnTo>
                      <a:pt x="398" y="374"/>
                    </a:lnTo>
                    <a:lnTo>
                      <a:pt x="398" y="376"/>
                    </a:lnTo>
                    <a:lnTo>
                      <a:pt x="402" y="381"/>
                    </a:lnTo>
                    <a:lnTo>
                      <a:pt x="402" y="381"/>
                    </a:lnTo>
                    <a:lnTo>
                      <a:pt x="402" y="400"/>
                    </a:lnTo>
                    <a:lnTo>
                      <a:pt x="398" y="403"/>
                    </a:lnTo>
                    <a:lnTo>
                      <a:pt x="398" y="412"/>
                    </a:lnTo>
                    <a:lnTo>
                      <a:pt x="402" y="417"/>
                    </a:lnTo>
                    <a:lnTo>
                      <a:pt x="402" y="417"/>
                    </a:lnTo>
                    <a:lnTo>
                      <a:pt x="400" y="1260"/>
                    </a:lnTo>
                    <a:lnTo>
                      <a:pt x="378" y="1260"/>
                    </a:lnTo>
                    <a:lnTo>
                      <a:pt x="376" y="415"/>
                    </a:lnTo>
                    <a:lnTo>
                      <a:pt x="315" y="415"/>
                    </a:lnTo>
                    <a:lnTo>
                      <a:pt x="315" y="383"/>
                    </a:lnTo>
                    <a:lnTo>
                      <a:pt x="90" y="383"/>
                    </a:lnTo>
                    <a:lnTo>
                      <a:pt x="75" y="415"/>
                    </a:lnTo>
                    <a:lnTo>
                      <a:pt x="42" y="415"/>
                    </a:lnTo>
                    <a:lnTo>
                      <a:pt x="17" y="473"/>
                    </a:lnTo>
                    <a:lnTo>
                      <a:pt x="17" y="1224"/>
                    </a:lnTo>
                    <a:lnTo>
                      <a:pt x="10" y="1224"/>
                    </a:lnTo>
                    <a:lnTo>
                      <a:pt x="10" y="1221"/>
                    </a:lnTo>
                    <a:lnTo>
                      <a:pt x="5" y="1219"/>
                    </a:lnTo>
                    <a:lnTo>
                      <a:pt x="0" y="1219"/>
                    </a:lnTo>
                    <a:lnTo>
                      <a:pt x="0" y="1576"/>
                    </a:lnTo>
                    <a:lnTo>
                      <a:pt x="1281" y="1576"/>
                    </a:lnTo>
                    <a:lnTo>
                      <a:pt x="1281" y="1017"/>
                    </a:lnTo>
                    <a:close/>
                    <a:moveTo>
                      <a:pt x="342" y="225"/>
                    </a:moveTo>
                    <a:lnTo>
                      <a:pt x="344" y="225"/>
                    </a:lnTo>
                    <a:lnTo>
                      <a:pt x="344" y="225"/>
                    </a:lnTo>
                    <a:lnTo>
                      <a:pt x="352" y="228"/>
                    </a:lnTo>
                    <a:lnTo>
                      <a:pt x="344" y="225"/>
                    </a:lnTo>
                    <a:lnTo>
                      <a:pt x="344" y="225"/>
                    </a:lnTo>
                    <a:lnTo>
                      <a:pt x="342" y="225"/>
                    </a:lnTo>
                    <a:lnTo>
                      <a:pt x="342" y="223"/>
                    </a:lnTo>
                    <a:lnTo>
                      <a:pt x="342" y="225"/>
                    </a:lnTo>
                    <a:close/>
                    <a:moveTo>
                      <a:pt x="342" y="228"/>
                    </a:moveTo>
                    <a:lnTo>
                      <a:pt x="342" y="228"/>
                    </a:lnTo>
                    <a:lnTo>
                      <a:pt x="339" y="228"/>
                    </a:lnTo>
                    <a:lnTo>
                      <a:pt x="342" y="228"/>
                    </a:lnTo>
                    <a:lnTo>
                      <a:pt x="342" y="228"/>
                    </a:lnTo>
                    <a:lnTo>
                      <a:pt x="361" y="233"/>
                    </a:lnTo>
                    <a:lnTo>
                      <a:pt x="342" y="228"/>
                    </a:lnTo>
                    <a:close/>
                    <a:moveTo>
                      <a:pt x="410" y="199"/>
                    </a:moveTo>
                    <a:lnTo>
                      <a:pt x="410" y="201"/>
                    </a:lnTo>
                    <a:lnTo>
                      <a:pt x="410" y="199"/>
                    </a:lnTo>
                    <a:lnTo>
                      <a:pt x="410" y="199"/>
                    </a:lnTo>
                    <a:lnTo>
                      <a:pt x="410" y="199"/>
                    </a:lnTo>
                    <a:close/>
                    <a:moveTo>
                      <a:pt x="414" y="208"/>
                    </a:move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2" y="206"/>
                    </a:lnTo>
                    <a:lnTo>
                      <a:pt x="414" y="208"/>
                    </a:lnTo>
                    <a:lnTo>
                      <a:pt x="419" y="211"/>
                    </a:lnTo>
                    <a:lnTo>
                      <a:pt x="414" y="208"/>
                    </a:lnTo>
                    <a:close/>
                    <a:moveTo>
                      <a:pt x="427" y="199"/>
                    </a:moveTo>
                    <a:lnTo>
                      <a:pt x="427" y="196"/>
                    </a:lnTo>
                    <a:lnTo>
                      <a:pt x="429" y="196"/>
                    </a:lnTo>
                    <a:lnTo>
                      <a:pt x="427" y="196"/>
                    </a:lnTo>
                    <a:lnTo>
                      <a:pt x="427" y="199"/>
                    </a:lnTo>
                    <a:close/>
                    <a:moveTo>
                      <a:pt x="429" y="206"/>
                    </a:moveTo>
                    <a:lnTo>
                      <a:pt x="429" y="204"/>
                    </a:lnTo>
                    <a:lnTo>
                      <a:pt x="429" y="204"/>
                    </a:lnTo>
                    <a:lnTo>
                      <a:pt x="429" y="204"/>
                    </a:lnTo>
                    <a:lnTo>
                      <a:pt x="429" y="206"/>
                    </a:lnTo>
                    <a:lnTo>
                      <a:pt x="431" y="206"/>
                    </a:lnTo>
                    <a:lnTo>
                      <a:pt x="429" y="2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" name="Freeform 15"/>
              <p:cNvSpPr>
                <a:spLocks/>
              </p:cNvSpPr>
              <p:nvPr/>
            </p:nvSpPr>
            <p:spPr bwMode="auto">
              <a:xfrm>
                <a:off x="7110544" y="4962385"/>
                <a:ext cx="2030676" cy="1895615"/>
              </a:xfrm>
              <a:custGeom>
                <a:avLst/>
                <a:gdLst>
                  <a:gd name="T0" fmla="*/ 1278 w 1278"/>
                  <a:gd name="T1" fmla="*/ 836 h 1193"/>
                  <a:gd name="T2" fmla="*/ 1271 w 1278"/>
                  <a:gd name="T3" fmla="*/ 819 h 1193"/>
                  <a:gd name="T4" fmla="*/ 1252 w 1278"/>
                  <a:gd name="T5" fmla="*/ 821 h 1193"/>
                  <a:gd name="T6" fmla="*/ 1242 w 1278"/>
                  <a:gd name="T7" fmla="*/ 807 h 1193"/>
                  <a:gd name="T8" fmla="*/ 1206 w 1278"/>
                  <a:gd name="T9" fmla="*/ 700 h 1193"/>
                  <a:gd name="T10" fmla="*/ 1167 w 1278"/>
                  <a:gd name="T11" fmla="*/ 693 h 1193"/>
                  <a:gd name="T12" fmla="*/ 1126 w 1278"/>
                  <a:gd name="T13" fmla="*/ 651 h 1193"/>
                  <a:gd name="T14" fmla="*/ 1075 w 1278"/>
                  <a:gd name="T15" fmla="*/ 598 h 1193"/>
                  <a:gd name="T16" fmla="*/ 1068 w 1278"/>
                  <a:gd name="T17" fmla="*/ 586 h 1193"/>
                  <a:gd name="T18" fmla="*/ 1053 w 1278"/>
                  <a:gd name="T19" fmla="*/ 566 h 1193"/>
                  <a:gd name="T20" fmla="*/ 1048 w 1278"/>
                  <a:gd name="T21" fmla="*/ 581 h 1193"/>
                  <a:gd name="T22" fmla="*/ 1034 w 1278"/>
                  <a:gd name="T23" fmla="*/ 593 h 1193"/>
                  <a:gd name="T24" fmla="*/ 1034 w 1278"/>
                  <a:gd name="T25" fmla="*/ 625 h 1193"/>
                  <a:gd name="T26" fmla="*/ 956 w 1278"/>
                  <a:gd name="T27" fmla="*/ 685 h 1193"/>
                  <a:gd name="T28" fmla="*/ 925 w 1278"/>
                  <a:gd name="T29" fmla="*/ 695 h 1193"/>
                  <a:gd name="T30" fmla="*/ 884 w 1278"/>
                  <a:gd name="T31" fmla="*/ 824 h 1193"/>
                  <a:gd name="T32" fmla="*/ 864 w 1278"/>
                  <a:gd name="T33" fmla="*/ 807 h 1193"/>
                  <a:gd name="T34" fmla="*/ 850 w 1278"/>
                  <a:gd name="T35" fmla="*/ 838 h 1193"/>
                  <a:gd name="T36" fmla="*/ 833 w 1278"/>
                  <a:gd name="T37" fmla="*/ 819 h 1193"/>
                  <a:gd name="T38" fmla="*/ 814 w 1278"/>
                  <a:gd name="T39" fmla="*/ 841 h 1193"/>
                  <a:gd name="T40" fmla="*/ 751 w 1278"/>
                  <a:gd name="T41" fmla="*/ 32 h 1193"/>
                  <a:gd name="T42" fmla="*/ 445 w 1278"/>
                  <a:gd name="T43" fmla="*/ 855 h 1193"/>
                  <a:gd name="T44" fmla="*/ 431 w 1278"/>
                  <a:gd name="T45" fmla="*/ 739 h 1193"/>
                  <a:gd name="T46" fmla="*/ 404 w 1278"/>
                  <a:gd name="T47" fmla="*/ 756 h 1193"/>
                  <a:gd name="T48" fmla="*/ 378 w 1278"/>
                  <a:gd name="T49" fmla="*/ 561 h 1193"/>
                  <a:gd name="T50" fmla="*/ 375 w 1278"/>
                  <a:gd name="T51" fmla="*/ 547 h 1193"/>
                  <a:gd name="T52" fmla="*/ 368 w 1278"/>
                  <a:gd name="T53" fmla="*/ 569 h 1193"/>
                  <a:gd name="T54" fmla="*/ 351 w 1278"/>
                  <a:gd name="T55" fmla="*/ 479 h 1193"/>
                  <a:gd name="T56" fmla="*/ 341 w 1278"/>
                  <a:gd name="T57" fmla="*/ 348 h 1193"/>
                  <a:gd name="T58" fmla="*/ 324 w 1278"/>
                  <a:gd name="T59" fmla="*/ 372 h 1193"/>
                  <a:gd name="T60" fmla="*/ 312 w 1278"/>
                  <a:gd name="T61" fmla="*/ 479 h 1193"/>
                  <a:gd name="T62" fmla="*/ 295 w 1278"/>
                  <a:gd name="T63" fmla="*/ 561 h 1193"/>
                  <a:gd name="T64" fmla="*/ 290 w 1278"/>
                  <a:gd name="T65" fmla="*/ 547 h 1193"/>
                  <a:gd name="T66" fmla="*/ 288 w 1278"/>
                  <a:gd name="T67" fmla="*/ 569 h 1193"/>
                  <a:gd name="T68" fmla="*/ 269 w 1278"/>
                  <a:gd name="T69" fmla="*/ 693 h 1193"/>
                  <a:gd name="T70" fmla="*/ 269 w 1278"/>
                  <a:gd name="T71" fmla="*/ 695 h 1193"/>
                  <a:gd name="T72" fmla="*/ 261 w 1278"/>
                  <a:gd name="T73" fmla="*/ 758 h 1193"/>
                  <a:gd name="T74" fmla="*/ 244 w 1278"/>
                  <a:gd name="T75" fmla="*/ 712 h 1193"/>
                  <a:gd name="T76" fmla="*/ 232 w 1278"/>
                  <a:gd name="T77" fmla="*/ 574 h 1193"/>
                  <a:gd name="T78" fmla="*/ 208 w 1278"/>
                  <a:gd name="T79" fmla="*/ 710 h 1193"/>
                  <a:gd name="T80" fmla="*/ 194 w 1278"/>
                  <a:gd name="T81" fmla="*/ 748 h 1193"/>
                  <a:gd name="T82" fmla="*/ 174 w 1278"/>
                  <a:gd name="T83" fmla="*/ 688 h 1193"/>
                  <a:gd name="T84" fmla="*/ 172 w 1278"/>
                  <a:gd name="T85" fmla="*/ 685 h 1193"/>
                  <a:gd name="T86" fmla="*/ 169 w 1278"/>
                  <a:gd name="T87" fmla="*/ 615 h 1193"/>
                  <a:gd name="T88" fmla="*/ 167 w 1278"/>
                  <a:gd name="T89" fmla="*/ 610 h 1193"/>
                  <a:gd name="T90" fmla="*/ 157 w 1278"/>
                  <a:gd name="T91" fmla="*/ 557 h 1193"/>
                  <a:gd name="T92" fmla="*/ 148 w 1278"/>
                  <a:gd name="T93" fmla="*/ 547 h 1193"/>
                  <a:gd name="T94" fmla="*/ 123 w 1278"/>
                  <a:gd name="T95" fmla="*/ 479 h 1193"/>
                  <a:gd name="T96" fmla="*/ 123 w 1278"/>
                  <a:gd name="T97" fmla="*/ 464 h 1193"/>
                  <a:gd name="T98" fmla="*/ 121 w 1278"/>
                  <a:gd name="T99" fmla="*/ 304 h 1193"/>
                  <a:gd name="T100" fmla="*/ 97 w 1278"/>
                  <a:gd name="T101" fmla="*/ 464 h 1193"/>
                  <a:gd name="T102" fmla="*/ 94 w 1278"/>
                  <a:gd name="T103" fmla="*/ 476 h 1193"/>
                  <a:gd name="T104" fmla="*/ 70 w 1278"/>
                  <a:gd name="T105" fmla="*/ 554 h 1193"/>
                  <a:gd name="T106" fmla="*/ 60 w 1278"/>
                  <a:gd name="T107" fmla="*/ 549 h 1193"/>
                  <a:gd name="T108" fmla="*/ 48 w 1278"/>
                  <a:gd name="T109" fmla="*/ 610 h 1193"/>
                  <a:gd name="T110" fmla="*/ 41 w 1278"/>
                  <a:gd name="T111" fmla="*/ 746 h 1193"/>
                  <a:gd name="T112" fmla="*/ 17 w 1278"/>
                  <a:gd name="T113" fmla="*/ 739 h 1193"/>
                  <a:gd name="T114" fmla="*/ 7 w 1278"/>
                  <a:gd name="T115" fmla="*/ 848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8" h="1193">
                    <a:moveTo>
                      <a:pt x="12" y="306"/>
                    </a:moveTo>
                    <a:lnTo>
                      <a:pt x="0" y="304"/>
                    </a:lnTo>
                    <a:lnTo>
                      <a:pt x="0" y="1193"/>
                    </a:lnTo>
                    <a:lnTo>
                      <a:pt x="1278" y="1193"/>
                    </a:lnTo>
                    <a:lnTo>
                      <a:pt x="1278" y="836"/>
                    </a:lnTo>
                    <a:lnTo>
                      <a:pt x="1274" y="836"/>
                    </a:lnTo>
                    <a:lnTo>
                      <a:pt x="1274" y="819"/>
                    </a:lnTo>
                    <a:lnTo>
                      <a:pt x="1271" y="819"/>
                    </a:lnTo>
                    <a:lnTo>
                      <a:pt x="1271" y="819"/>
                    </a:lnTo>
                    <a:lnTo>
                      <a:pt x="1271" y="819"/>
                    </a:lnTo>
                    <a:lnTo>
                      <a:pt x="1269" y="819"/>
                    </a:lnTo>
                    <a:lnTo>
                      <a:pt x="1269" y="836"/>
                    </a:lnTo>
                    <a:lnTo>
                      <a:pt x="1257" y="836"/>
                    </a:lnTo>
                    <a:lnTo>
                      <a:pt x="1257" y="824"/>
                    </a:lnTo>
                    <a:lnTo>
                      <a:pt x="1252" y="821"/>
                    </a:lnTo>
                    <a:lnTo>
                      <a:pt x="1245" y="821"/>
                    </a:lnTo>
                    <a:lnTo>
                      <a:pt x="1245" y="807"/>
                    </a:lnTo>
                    <a:lnTo>
                      <a:pt x="1242" y="807"/>
                    </a:lnTo>
                    <a:lnTo>
                      <a:pt x="1242" y="807"/>
                    </a:lnTo>
                    <a:lnTo>
                      <a:pt x="1242" y="807"/>
                    </a:lnTo>
                    <a:lnTo>
                      <a:pt x="1240" y="807"/>
                    </a:lnTo>
                    <a:lnTo>
                      <a:pt x="1240" y="821"/>
                    </a:lnTo>
                    <a:lnTo>
                      <a:pt x="1220" y="821"/>
                    </a:lnTo>
                    <a:lnTo>
                      <a:pt x="1223" y="702"/>
                    </a:lnTo>
                    <a:lnTo>
                      <a:pt x="1206" y="700"/>
                    </a:lnTo>
                    <a:lnTo>
                      <a:pt x="1182" y="700"/>
                    </a:lnTo>
                    <a:lnTo>
                      <a:pt x="1174" y="695"/>
                    </a:lnTo>
                    <a:lnTo>
                      <a:pt x="1174" y="695"/>
                    </a:lnTo>
                    <a:lnTo>
                      <a:pt x="1172" y="695"/>
                    </a:lnTo>
                    <a:lnTo>
                      <a:pt x="1167" y="693"/>
                    </a:lnTo>
                    <a:lnTo>
                      <a:pt x="1167" y="688"/>
                    </a:lnTo>
                    <a:lnTo>
                      <a:pt x="1155" y="685"/>
                    </a:lnTo>
                    <a:lnTo>
                      <a:pt x="1150" y="685"/>
                    </a:lnTo>
                    <a:lnTo>
                      <a:pt x="1140" y="668"/>
                    </a:lnTo>
                    <a:lnTo>
                      <a:pt x="1126" y="651"/>
                    </a:lnTo>
                    <a:lnTo>
                      <a:pt x="1111" y="639"/>
                    </a:lnTo>
                    <a:lnTo>
                      <a:pt x="1092" y="629"/>
                    </a:lnTo>
                    <a:lnTo>
                      <a:pt x="1073" y="625"/>
                    </a:lnTo>
                    <a:lnTo>
                      <a:pt x="1073" y="598"/>
                    </a:lnTo>
                    <a:lnTo>
                      <a:pt x="1075" y="598"/>
                    </a:lnTo>
                    <a:lnTo>
                      <a:pt x="1075" y="595"/>
                    </a:lnTo>
                    <a:lnTo>
                      <a:pt x="1075" y="593"/>
                    </a:lnTo>
                    <a:lnTo>
                      <a:pt x="1073" y="593"/>
                    </a:lnTo>
                    <a:lnTo>
                      <a:pt x="1070" y="588"/>
                    </a:lnTo>
                    <a:lnTo>
                      <a:pt x="1068" y="586"/>
                    </a:lnTo>
                    <a:lnTo>
                      <a:pt x="1063" y="583"/>
                    </a:lnTo>
                    <a:lnTo>
                      <a:pt x="1061" y="581"/>
                    </a:lnTo>
                    <a:lnTo>
                      <a:pt x="1056" y="581"/>
                    </a:lnTo>
                    <a:lnTo>
                      <a:pt x="1056" y="566"/>
                    </a:lnTo>
                    <a:lnTo>
                      <a:pt x="1053" y="566"/>
                    </a:lnTo>
                    <a:lnTo>
                      <a:pt x="1053" y="564"/>
                    </a:lnTo>
                    <a:lnTo>
                      <a:pt x="1053" y="566"/>
                    </a:lnTo>
                    <a:lnTo>
                      <a:pt x="1048" y="566"/>
                    </a:lnTo>
                    <a:lnTo>
                      <a:pt x="1048" y="581"/>
                    </a:lnTo>
                    <a:lnTo>
                      <a:pt x="1048" y="581"/>
                    </a:lnTo>
                    <a:lnTo>
                      <a:pt x="1046" y="581"/>
                    </a:lnTo>
                    <a:lnTo>
                      <a:pt x="1041" y="583"/>
                    </a:lnTo>
                    <a:lnTo>
                      <a:pt x="1039" y="586"/>
                    </a:lnTo>
                    <a:lnTo>
                      <a:pt x="1036" y="588"/>
                    </a:lnTo>
                    <a:lnTo>
                      <a:pt x="1034" y="593"/>
                    </a:lnTo>
                    <a:lnTo>
                      <a:pt x="1031" y="593"/>
                    </a:lnTo>
                    <a:lnTo>
                      <a:pt x="1031" y="595"/>
                    </a:lnTo>
                    <a:lnTo>
                      <a:pt x="1031" y="598"/>
                    </a:lnTo>
                    <a:lnTo>
                      <a:pt x="1034" y="598"/>
                    </a:lnTo>
                    <a:lnTo>
                      <a:pt x="1034" y="625"/>
                    </a:lnTo>
                    <a:lnTo>
                      <a:pt x="1014" y="629"/>
                    </a:lnTo>
                    <a:lnTo>
                      <a:pt x="995" y="639"/>
                    </a:lnTo>
                    <a:lnTo>
                      <a:pt x="978" y="651"/>
                    </a:lnTo>
                    <a:lnTo>
                      <a:pt x="964" y="668"/>
                    </a:lnTo>
                    <a:lnTo>
                      <a:pt x="956" y="685"/>
                    </a:lnTo>
                    <a:lnTo>
                      <a:pt x="949" y="685"/>
                    </a:lnTo>
                    <a:lnTo>
                      <a:pt x="937" y="688"/>
                    </a:lnTo>
                    <a:lnTo>
                      <a:pt x="937" y="693"/>
                    </a:lnTo>
                    <a:lnTo>
                      <a:pt x="935" y="695"/>
                    </a:lnTo>
                    <a:lnTo>
                      <a:pt x="925" y="695"/>
                    </a:lnTo>
                    <a:lnTo>
                      <a:pt x="925" y="697"/>
                    </a:lnTo>
                    <a:lnTo>
                      <a:pt x="922" y="700"/>
                    </a:lnTo>
                    <a:lnTo>
                      <a:pt x="896" y="700"/>
                    </a:lnTo>
                    <a:lnTo>
                      <a:pt x="881" y="702"/>
                    </a:lnTo>
                    <a:lnTo>
                      <a:pt x="884" y="824"/>
                    </a:lnTo>
                    <a:lnTo>
                      <a:pt x="867" y="824"/>
                    </a:lnTo>
                    <a:lnTo>
                      <a:pt x="867" y="807"/>
                    </a:lnTo>
                    <a:lnTo>
                      <a:pt x="864" y="807"/>
                    </a:lnTo>
                    <a:lnTo>
                      <a:pt x="864" y="807"/>
                    </a:lnTo>
                    <a:lnTo>
                      <a:pt x="864" y="807"/>
                    </a:lnTo>
                    <a:lnTo>
                      <a:pt x="862" y="807"/>
                    </a:lnTo>
                    <a:lnTo>
                      <a:pt x="862" y="824"/>
                    </a:lnTo>
                    <a:lnTo>
                      <a:pt x="855" y="824"/>
                    </a:lnTo>
                    <a:lnTo>
                      <a:pt x="850" y="826"/>
                    </a:lnTo>
                    <a:lnTo>
                      <a:pt x="850" y="838"/>
                    </a:lnTo>
                    <a:lnTo>
                      <a:pt x="850" y="838"/>
                    </a:lnTo>
                    <a:lnTo>
                      <a:pt x="835" y="838"/>
                    </a:lnTo>
                    <a:lnTo>
                      <a:pt x="833" y="819"/>
                    </a:lnTo>
                    <a:lnTo>
                      <a:pt x="833" y="819"/>
                    </a:lnTo>
                    <a:lnTo>
                      <a:pt x="833" y="819"/>
                    </a:lnTo>
                    <a:lnTo>
                      <a:pt x="830" y="819"/>
                    </a:lnTo>
                    <a:lnTo>
                      <a:pt x="828" y="819"/>
                    </a:lnTo>
                    <a:lnTo>
                      <a:pt x="828" y="838"/>
                    </a:lnTo>
                    <a:lnTo>
                      <a:pt x="818" y="838"/>
                    </a:lnTo>
                    <a:lnTo>
                      <a:pt x="814" y="841"/>
                    </a:lnTo>
                    <a:lnTo>
                      <a:pt x="814" y="841"/>
                    </a:lnTo>
                    <a:lnTo>
                      <a:pt x="809" y="841"/>
                    </a:lnTo>
                    <a:lnTo>
                      <a:pt x="811" y="90"/>
                    </a:lnTo>
                    <a:lnTo>
                      <a:pt x="782" y="32"/>
                    </a:lnTo>
                    <a:lnTo>
                      <a:pt x="751" y="32"/>
                    </a:lnTo>
                    <a:lnTo>
                      <a:pt x="734" y="0"/>
                    </a:lnTo>
                    <a:lnTo>
                      <a:pt x="508" y="0"/>
                    </a:lnTo>
                    <a:lnTo>
                      <a:pt x="508" y="32"/>
                    </a:lnTo>
                    <a:lnTo>
                      <a:pt x="448" y="32"/>
                    </a:lnTo>
                    <a:lnTo>
                      <a:pt x="445" y="855"/>
                    </a:lnTo>
                    <a:lnTo>
                      <a:pt x="438" y="848"/>
                    </a:lnTo>
                    <a:lnTo>
                      <a:pt x="438" y="836"/>
                    </a:lnTo>
                    <a:lnTo>
                      <a:pt x="436" y="746"/>
                    </a:lnTo>
                    <a:lnTo>
                      <a:pt x="436" y="739"/>
                    </a:lnTo>
                    <a:lnTo>
                      <a:pt x="431" y="739"/>
                    </a:lnTo>
                    <a:lnTo>
                      <a:pt x="429" y="739"/>
                    </a:lnTo>
                    <a:lnTo>
                      <a:pt x="429" y="746"/>
                    </a:lnTo>
                    <a:lnTo>
                      <a:pt x="429" y="758"/>
                    </a:lnTo>
                    <a:lnTo>
                      <a:pt x="404" y="758"/>
                    </a:lnTo>
                    <a:lnTo>
                      <a:pt x="404" y="756"/>
                    </a:lnTo>
                    <a:lnTo>
                      <a:pt x="399" y="746"/>
                    </a:lnTo>
                    <a:lnTo>
                      <a:pt x="399" y="693"/>
                    </a:lnTo>
                    <a:lnTo>
                      <a:pt x="392" y="676"/>
                    </a:lnTo>
                    <a:lnTo>
                      <a:pt x="392" y="622"/>
                    </a:lnTo>
                    <a:lnTo>
                      <a:pt x="378" y="561"/>
                    </a:lnTo>
                    <a:lnTo>
                      <a:pt x="380" y="561"/>
                    </a:lnTo>
                    <a:lnTo>
                      <a:pt x="380" y="547"/>
                    </a:lnTo>
                    <a:lnTo>
                      <a:pt x="375" y="547"/>
                    </a:lnTo>
                    <a:lnTo>
                      <a:pt x="375" y="547"/>
                    </a:lnTo>
                    <a:lnTo>
                      <a:pt x="375" y="547"/>
                    </a:lnTo>
                    <a:lnTo>
                      <a:pt x="368" y="547"/>
                    </a:lnTo>
                    <a:lnTo>
                      <a:pt x="368" y="554"/>
                    </a:lnTo>
                    <a:lnTo>
                      <a:pt x="366" y="554"/>
                    </a:lnTo>
                    <a:lnTo>
                      <a:pt x="366" y="569"/>
                    </a:lnTo>
                    <a:lnTo>
                      <a:pt x="368" y="569"/>
                    </a:lnTo>
                    <a:lnTo>
                      <a:pt x="358" y="610"/>
                    </a:lnTo>
                    <a:lnTo>
                      <a:pt x="346" y="481"/>
                    </a:lnTo>
                    <a:lnTo>
                      <a:pt x="351" y="481"/>
                    </a:lnTo>
                    <a:lnTo>
                      <a:pt x="351" y="479"/>
                    </a:lnTo>
                    <a:lnTo>
                      <a:pt x="351" y="479"/>
                    </a:lnTo>
                    <a:lnTo>
                      <a:pt x="351" y="469"/>
                    </a:lnTo>
                    <a:lnTo>
                      <a:pt x="344" y="469"/>
                    </a:lnTo>
                    <a:lnTo>
                      <a:pt x="337" y="372"/>
                    </a:lnTo>
                    <a:lnTo>
                      <a:pt x="341" y="372"/>
                    </a:lnTo>
                    <a:lnTo>
                      <a:pt x="341" y="348"/>
                    </a:lnTo>
                    <a:lnTo>
                      <a:pt x="341" y="309"/>
                    </a:lnTo>
                    <a:lnTo>
                      <a:pt x="320" y="309"/>
                    </a:lnTo>
                    <a:lnTo>
                      <a:pt x="320" y="348"/>
                    </a:lnTo>
                    <a:lnTo>
                      <a:pt x="320" y="372"/>
                    </a:lnTo>
                    <a:lnTo>
                      <a:pt x="324" y="372"/>
                    </a:lnTo>
                    <a:lnTo>
                      <a:pt x="324" y="374"/>
                    </a:lnTo>
                    <a:lnTo>
                      <a:pt x="317" y="469"/>
                    </a:lnTo>
                    <a:lnTo>
                      <a:pt x="312" y="469"/>
                    </a:lnTo>
                    <a:lnTo>
                      <a:pt x="312" y="472"/>
                    </a:lnTo>
                    <a:lnTo>
                      <a:pt x="312" y="479"/>
                    </a:lnTo>
                    <a:lnTo>
                      <a:pt x="312" y="481"/>
                    </a:lnTo>
                    <a:lnTo>
                      <a:pt x="317" y="481"/>
                    </a:lnTo>
                    <a:lnTo>
                      <a:pt x="305" y="610"/>
                    </a:lnTo>
                    <a:lnTo>
                      <a:pt x="295" y="566"/>
                    </a:lnTo>
                    <a:lnTo>
                      <a:pt x="295" y="561"/>
                    </a:lnTo>
                    <a:lnTo>
                      <a:pt x="298" y="561"/>
                    </a:lnTo>
                    <a:lnTo>
                      <a:pt x="298" y="547"/>
                    </a:lnTo>
                    <a:lnTo>
                      <a:pt x="290" y="547"/>
                    </a:lnTo>
                    <a:lnTo>
                      <a:pt x="290" y="547"/>
                    </a:lnTo>
                    <a:lnTo>
                      <a:pt x="290" y="547"/>
                    </a:lnTo>
                    <a:lnTo>
                      <a:pt x="286" y="547"/>
                    </a:lnTo>
                    <a:lnTo>
                      <a:pt x="286" y="554"/>
                    </a:lnTo>
                    <a:lnTo>
                      <a:pt x="286" y="554"/>
                    </a:lnTo>
                    <a:lnTo>
                      <a:pt x="286" y="569"/>
                    </a:lnTo>
                    <a:lnTo>
                      <a:pt x="288" y="569"/>
                    </a:lnTo>
                    <a:lnTo>
                      <a:pt x="276" y="622"/>
                    </a:lnTo>
                    <a:lnTo>
                      <a:pt x="276" y="622"/>
                    </a:lnTo>
                    <a:lnTo>
                      <a:pt x="274" y="627"/>
                    </a:lnTo>
                    <a:lnTo>
                      <a:pt x="274" y="676"/>
                    </a:lnTo>
                    <a:lnTo>
                      <a:pt x="269" y="693"/>
                    </a:lnTo>
                    <a:lnTo>
                      <a:pt x="269" y="693"/>
                    </a:lnTo>
                    <a:lnTo>
                      <a:pt x="269" y="693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695"/>
                    </a:lnTo>
                    <a:lnTo>
                      <a:pt x="269" y="746"/>
                    </a:lnTo>
                    <a:lnTo>
                      <a:pt x="261" y="756"/>
                    </a:lnTo>
                    <a:lnTo>
                      <a:pt x="261" y="756"/>
                    </a:lnTo>
                    <a:lnTo>
                      <a:pt x="261" y="758"/>
                    </a:lnTo>
                    <a:lnTo>
                      <a:pt x="261" y="758"/>
                    </a:lnTo>
                    <a:lnTo>
                      <a:pt x="252" y="758"/>
                    </a:lnTo>
                    <a:lnTo>
                      <a:pt x="252" y="748"/>
                    </a:lnTo>
                    <a:lnTo>
                      <a:pt x="244" y="748"/>
                    </a:lnTo>
                    <a:lnTo>
                      <a:pt x="244" y="712"/>
                    </a:lnTo>
                    <a:lnTo>
                      <a:pt x="244" y="710"/>
                    </a:lnTo>
                    <a:lnTo>
                      <a:pt x="240" y="710"/>
                    </a:lnTo>
                    <a:lnTo>
                      <a:pt x="225" y="574"/>
                    </a:lnTo>
                    <a:lnTo>
                      <a:pt x="225" y="574"/>
                    </a:lnTo>
                    <a:lnTo>
                      <a:pt x="232" y="574"/>
                    </a:lnTo>
                    <a:lnTo>
                      <a:pt x="232" y="537"/>
                    </a:lnTo>
                    <a:lnTo>
                      <a:pt x="215" y="537"/>
                    </a:lnTo>
                    <a:lnTo>
                      <a:pt x="215" y="574"/>
                    </a:lnTo>
                    <a:lnTo>
                      <a:pt x="220" y="574"/>
                    </a:lnTo>
                    <a:lnTo>
                      <a:pt x="208" y="710"/>
                    </a:lnTo>
                    <a:lnTo>
                      <a:pt x="208" y="710"/>
                    </a:lnTo>
                    <a:lnTo>
                      <a:pt x="208" y="710"/>
                    </a:lnTo>
                    <a:lnTo>
                      <a:pt x="201" y="710"/>
                    </a:lnTo>
                    <a:lnTo>
                      <a:pt x="201" y="748"/>
                    </a:lnTo>
                    <a:lnTo>
                      <a:pt x="194" y="748"/>
                    </a:lnTo>
                    <a:lnTo>
                      <a:pt x="194" y="758"/>
                    </a:lnTo>
                    <a:lnTo>
                      <a:pt x="179" y="758"/>
                    </a:lnTo>
                    <a:lnTo>
                      <a:pt x="179" y="758"/>
                    </a:lnTo>
                    <a:lnTo>
                      <a:pt x="174" y="746"/>
                    </a:lnTo>
                    <a:lnTo>
                      <a:pt x="174" y="688"/>
                    </a:lnTo>
                    <a:lnTo>
                      <a:pt x="174" y="688"/>
                    </a:lnTo>
                    <a:lnTo>
                      <a:pt x="174" y="688"/>
                    </a:lnTo>
                    <a:lnTo>
                      <a:pt x="172" y="688"/>
                    </a:lnTo>
                    <a:lnTo>
                      <a:pt x="172" y="685"/>
                    </a:lnTo>
                    <a:lnTo>
                      <a:pt x="172" y="685"/>
                    </a:lnTo>
                    <a:lnTo>
                      <a:pt x="172" y="685"/>
                    </a:lnTo>
                    <a:lnTo>
                      <a:pt x="169" y="683"/>
                    </a:lnTo>
                    <a:lnTo>
                      <a:pt x="169" y="617"/>
                    </a:lnTo>
                    <a:lnTo>
                      <a:pt x="169" y="617"/>
                    </a:lnTo>
                    <a:lnTo>
                      <a:pt x="169" y="615"/>
                    </a:lnTo>
                    <a:lnTo>
                      <a:pt x="167" y="615"/>
                    </a:lnTo>
                    <a:lnTo>
                      <a:pt x="167" y="615"/>
                    </a:lnTo>
                    <a:lnTo>
                      <a:pt x="167" y="610"/>
                    </a:lnTo>
                    <a:lnTo>
                      <a:pt x="167" y="610"/>
                    </a:lnTo>
                    <a:lnTo>
                      <a:pt x="167" y="610"/>
                    </a:lnTo>
                    <a:lnTo>
                      <a:pt x="165" y="610"/>
                    </a:lnTo>
                    <a:lnTo>
                      <a:pt x="165" y="610"/>
                    </a:lnTo>
                    <a:lnTo>
                      <a:pt x="155" y="569"/>
                    </a:lnTo>
                    <a:lnTo>
                      <a:pt x="157" y="569"/>
                    </a:lnTo>
                    <a:lnTo>
                      <a:pt x="157" y="557"/>
                    </a:lnTo>
                    <a:lnTo>
                      <a:pt x="155" y="557"/>
                    </a:lnTo>
                    <a:lnTo>
                      <a:pt x="155" y="547"/>
                    </a:lnTo>
                    <a:lnTo>
                      <a:pt x="148" y="547"/>
                    </a:lnTo>
                    <a:lnTo>
                      <a:pt x="148" y="547"/>
                    </a:lnTo>
                    <a:lnTo>
                      <a:pt x="148" y="547"/>
                    </a:lnTo>
                    <a:lnTo>
                      <a:pt x="143" y="547"/>
                    </a:lnTo>
                    <a:lnTo>
                      <a:pt x="143" y="561"/>
                    </a:lnTo>
                    <a:lnTo>
                      <a:pt x="145" y="561"/>
                    </a:lnTo>
                    <a:lnTo>
                      <a:pt x="136" y="603"/>
                    </a:lnTo>
                    <a:lnTo>
                      <a:pt x="123" y="479"/>
                    </a:lnTo>
                    <a:lnTo>
                      <a:pt x="131" y="476"/>
                    </a:lnTo>
                    <a:lnTo>
                      <a:pt x="131" y="476"/>
                    </a:lnTo>
                    <a:lnTo>
                      <a:pt x="131" y="467"/>
                    </a:lnTo>
                    <a:lnTo>
                      <a:pt x="128" y="464"/>
                    </a:lnTo>
                    <a:lnTo>
                      <a:pt x="123" y="464"/>
                    </a:lnTo>
                    <a:lnTo>
                      <a:pt x="116" y="370"/>
                    </a:lnTo>
                    <a:lnTo>
                      <a:pt x="116" y="370"/>
                    </a:lnTo>
                    <a:lnTo>
                      <a:pt x="121" y="370"/>
                    </a:lnTo>
                    <a:lnTo>
                      <a:pt x="121" y="343"/>
                    </a:lnTo>
                    <a:lnTo>
                      <a:pt x="121" y="304"/>
                    </a:lnTo>
                    <a:lnTo>
                      <a:pt x="99" y="304"/>
                    </a:lnTo>
                    <a:lnTo>
                      <a:pt x="99" y="343"/>
                    </a:lnTo>
                    <a:lnTo>
                      <a:pt x="99" y="370"/>
                    </a:lnTo>
                    <a:lnTo>
                      <a:pt x="104" y="370"/>
                    </a:lnTo>
                    <a:lnTo>
                      <a:pt x="97" y="464"/>
                    </a:lnTo>
                    <a:lnTo>
                      <a:pt x="90" y="464"/>
                    </a:lnTo>
                    <a:lnTo>
                      <a:pt x="90" y="474"/>
                    </a:lnTo>
                    <a:lnTo>
                      <a:pt x="90" y="474"/>
                    </a:lnTo>
                    <a:lnTo>
                      <a:pt x="90" y="476"/>
                    </a:lnTo>
                    <a:lnTo>
                      <a:pt x="94" y="476"/>
                    </a:lnTo>
                    <a:lnTo>
                      <a:pt x="82" y="603"/>
                    </a:lnTo>
                    <a:lnTo>
                      <a:pt x="75" y="569"/>
                    </a:lnTo>
                    <a:lnTo>
                      <a:pt x="75" y="569"/>
                    </a:lnTo>
                    <a:lnTo>
                      <a:pt x="75" y="554"/>
                    </a:lnTo>
                    <a:lnTo>
                      <a:pt x="70" y="554"/>
                    </a:lnTo>
                    <a:lnTo>
                      <a:pt x="70" y="549"/>
                    </a:lnTo>
                    <a:lnTo>
                      <a:pt x="65" y="549"/>
                    </a:lnTo>
                    <a:lnTo>
                      <a:pt x="65" y="547"/>
                    </a:lnTo>
                    <a:lnTo>
                      <a:pt x="65" y="549"/>
                    </a:lnTo>
                    <a:lnTo>
                      <a:pt x="60" y="549"/>
                    </a:lnTo>
                    <a:lnTo>
                      <a:pt x="60" y="561"/>
                    </a:lnTo>
                    <a:lnTo>
                      <a:pt x="63" y="561"/>
                    </a:lnTo>
                    <a:lnTo>
                      <a:pt x="51" y="610"/>
                    </a:lnTo>
                    <a:lnTo>
                      <a:pt x="51" y="610"/>
                    </a:lnTo>
                    <a:lnTo>
                      <a:pt x="48" y="610"/>
                    </a:lnTo>
                    <a:lnTo>
                      <a:pt x="46" y="610"/>
                    </a:lnTo>
                    <a:lnTo>
                      <a:pt x="46" y="683"/>
                    </a:lnTo>
                    <a:lnTo>
                      <a:pt x="41" y="685"/>
                    </a:lnTo>
                    <a:lnTo>
                      <a:pt x="41" y="700"/>
                    </a:lnTo>
                    <a:lnTo>
                      <a:pt x="41" y="746"/>
                    </a:lnTo>
                    <a:lnTo>
                      <a:pt x="34" y="756"/>
                    </a:lnTo>
                    <a:lnTo>
                      <a:pt x="34" y="758"/>
                    </a:lnTo>
                    <a:lnTo>
                      <a:pt x="19" y="758"/>
                    </a:lnTo>
                    <a:lnTo>
                      <a:pt x="17" y="746"/>
                    </a:lnTo>
                    <a:lnTo>
                      <a:pt x="17" y="739"/>
                    </a:lnTo>
                    <a:lnTo>
                      <a:pt x="17" y="739"/>
                    </a:lnTo>
                    <a:lnTo>
                      <a:pt x="12" y="739"/>
                    </a:lnTo>
                    <a:lnTo>
                      <a:pt x="12" y="746"/>
                    </a:lnTo>
                    <a:lnTo>
                      <a:pt x="7" y="836"/>
                    </a:lnTo>
                    <a:lnTo>
                      <a:pt x="7" y="848"/>
                    </a:lnTo>
                    <a:lnTo>
                      <a:pt x="5" y="851"/>
                    </a:lnTo>
                    <a:lnTo>
                      <a:pt x="10" y="365"/>
                    </a:lnTo>
                    <a:lnTo>
                      <a:pt x="12" y="3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" name="Freeform 16"/>
              <p:cNvSpPr>
                <a:spLocks/>
              </p:cNvSpPr>
              <p:nvPr/>
            </p:nvSpPr>
            <p:spPr bwMode="auto">
              <a:xfrm>
                <a:off x="5083045" y="4596926"/>
                <a:ext cx="2027498" cy="2261074"/>
              </a:xfrm>
              <a:custGeom>
                <a:avLst/>
                <a:gdLst>
                  <a:gd name="T0" fmla="*/ 1242 w 1276"/>
                  <a:gd name="T1" fmla="*/ 529 h 1423"/>
                  <a:gd name="T2" fmla="*/ 1225 w 1276"/>
                  <a:gd name="T3" fmla="*/ 527 h 1423"/>
                  <a:gd name="T4" fmla="*/ 1196 w 1276"/>
                  <a:gd name="T5" fmla="*/ 505 h 1423"/>
                  <a:gd name="T6" fmla="*/ 1172 w 1276"/>
                  <a:gd name="T7" fmla="*/ 483 h 1423"/>
                  <a:gd name="T8" fmla="*/ 1148 w 1276"/>
                  <a:gd name="T9" fmla="*/ 461 h 1423"/>
                  <a:gd name="T10" fmla="*/ 1126 w 1276"/>
                  <a:gd name="T11" fmla="*/ 439 h 1423"/>
                  <a:gd name="T12" fmla="*/ 1043 w 1276"/>
                  <a:gd name="T13" fmla="*/ 434 h 1423"/>
                  <a:gd name="T14" fmla="*/ 1005 w 1276"/>
                  <a:gd name="T15" fmla="*/ 447 h 1423"/>
                  <a:gd name="T16" fmla="*/ 985 w 1276"/>
                  <a:gd name="T17" fmla="*/ 461 h 1423"/>
                  <a:gd name="T18" fmla="*/ 981 w 1276"/>
                  <a:gd name="T19" fmla="*/ 481 h 1423"/>
                  <a:gd name="T20" fmla="*/ 959 w 1276"/>
                  <a:gd name="T21" fmla="*/ 495 h 1423"/>
                  <a:gd name="T22" fmla="*/ 939 w 1276"/>
                  <a:gd name="T23" fmla="*/ 505 h 1423"/>
                  <a:gd name="T24" fmla="*/ 937 w 1276"/>
                  <a:gd name="T25" fmla="*/ 524 h 1423"/>
                  <a:gd name="T26" fmla="*/ 913 w 1276"/>
                  <a:gd name="T27" fmla="*/ 529 h 1423"/>
                  <a:gd name="T28" fmla="*/ 840 w 1276"/>
                  <a:gd name="T29" fmla="*/ 534 h 1423"/>
                  <a:gd name="T30" fmla="*/ 840 w 1276"/>
                  <a:gd name="T31" fmla="*/ 595 h 1423"/>
                  <a:gd name="T32" fmla="*/ 765 w 1276"/>
                  <a:gd name="T33" fmla="*/ 876 h 1423"/>
                  <a:gd name="T34" fmla="*/ 763 w 1276"/>
                  <a:gd name="T35" fmla="*/ 544 h 1423"/>
                  <a:gd name="T36" fmla="*/ 690 w 1276"/>
                  <a:gd name="T37" fmla="*/ 539 h 1423"/>
                  <a:gd name="T38" fmla="*/ 668 w 1276"/>
                  <a:gd name="T39" fmla="*/ 534 h 1423"/>
                  <a:gd name="T40" fmla="*/ 661 w 1276"/>
                  <a:gd name="T41" fmla="*/ 515 h 1423"/>
                  <a:gd name="T42" fmla="*/ 646 w 1276"/>
                  <a:gd name="T43" fmla="*/ 502 h 1423"/>
                  <a:gd name="T44" fmla="*/ 625 w 1276"/>
                  <a:gd name="T45" fmla="*/ 490 h 1423"/>
                  <a:gd name="T46" fmla="*/ 617 w 1276"/>
                  <a:gd name="T47" fmla="*/ 471 h 1423"/>
                  <a:gd name="T48" fmla="*/ 600 w 1276"/>
                  <a:gd name="T49" fmla="*/ 456 h 1423"/>
                  <a:gd name="T50" fmla="*/ 559 w 1276"/>
                  <a:gd name="T51" fmla="*/ 444 h 1423"/>
                  <a:gd name="T52" fmla="*/ 482 w 1276"/>
                  <a:gd name="T53" fmla="*/ 449 h 1423"/>
                  <a:gd name="T54" fmla="*/ 460 w 1276"/>
                  <a:gd name="T55" fmla="*/ 471 h 1423"/>
                  <a:gd name="T56" fmla="*/ 436 w 1276"/>
                  <a:gd name="T57" fmla="*/ 493 h 1423"/>
                  <a:gd name="T58" fmla="*/ 411 w 1276"/>
                  <a:gd name="T59" fmla="*/ 512 h 1423"/>
                  <a:gd name="T60" fmla="*/ 385 w 1276"/>
                  <a:gd name="T61" fmla="*/ 534 h 1423"/>
                  <a:gd name="T62" fmla="*/ 382 w 1276"/>
                  <a:gd name="T63" fmla="*/ 536 h 1423"/>
                  <a:gd name="T64" fmla="*/ 322 w 1276"/>
                  <a:gd name="T65" fmla="*/ 328 h 1423"/>
                  <a:gd name="T66" fmla="*/ 264 w 1276"/>
                  <a:gd name="T67" fmla="*/ 274 h 1423"/>
                  <a:gd name="T68" fmla="*/ 201 w 1276"/>
                  <a:gd name="T69" fmla="*/ 233 h 1423"/>
                  <a:gd name="T70" fmla="*/ 179 w 1276"/>
                  <a:gd name="T71" fmla="*/ 328 h 1423"/>
                  <a:gd name="T72" fmla="*/ 181 w 1276"/>
                  <a:gd name="T73" fmla="*/ 255 h 1423"/>
                  <a:gd name="T74" fmla="*/ 179 w 1276"/>
                  <a:gd name="T75" fmla="*/ 252 h 1423"/>
                  <a:gd name="T76" fmla="*/ 181 w 1276"/>
                  <a:gd name="T77" fmla="*/ 213 h 1423"/>
                  <a:gd name="T78" fmla="*/ 179 w 1276"/>
                  <a:gd name="T79" fmla="*/ 213 h 1423"/>
                  <a:gd name="T80" fmla="*/ 181 w 1276"/>
                  <a:gd name="T81" fmla="*/ 174 h 1423"/>
                  <a:gd name="T82" fmla="*/ 179 w 1276"/>
                  <a:gd name="T83" fmla="*/ 172 h 1423"/>
                  <a:gd name="T84" fmla="*/ 116 w 1276"/>
                  <a:gd name="T85" fmla="*/ 109 h 1423"/>
                  <a:gd name="T86" fmla="*/ 29 w 1276"/>
                  <a:gd name="T87" fmla="*/ 104 h 1423"/>
                  <a:gd name="T88" fmla="*/ 29 w 1276"/>
                  <a:gd name="T89" fmla="*/ 31 h 1423"/>
                  <a:gd name="T90" fmla="*/ 29 w 1276"/>
                  <a:gd name="T91" fmla="*/ 9 h 1423"/>
                  <a:gd name="T92" fmla="*/ 29 w 1276"/>
                  <a:gd name="T93" fmla="*/ 0 h 1423"/>
                  <a:gd name="T94" fmla="*/ 0 w 1276"/>
                  <a:gd name="T95" fmla="*/ 1423 h 1423"/>
                  <a:gd name="T96" fmla="*/ 1276 w 1276"/>
                  <a:gd name="T97" fmla="*/ 534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76" h="1423">
                    <a:moveTo>
                      <a:pt x="1276" y="534"/>
                    </a:moveTo>
                    <a:lnTo>
                      <a:pt x="1242" y="529"/>
                    </a:lnTo>
                    <a:lnTo>
                      <a:pt x="1223" y="532"/>
                    </a:lnTo>
                    <a:lnTo>
                      <a:pt x="1225" y="527"/>
                    </a:lnTo>
                    <a:lnTo>
                      <a:pt x="1196" y="524"/>
                    </a:lnTo>
                    <a:lnTo>
                      <a:pt x="1196" y="505"/>
                    </a:lnTo>
                    <a:lnTo>
                      <a:pt x="1172" y="502"/>
                    </a:lnTo>
                    <a:lnTo>
                      <a:pt x="1172" y="483"/>
                    </a:lnTo>
                    <a:lnTo>
                      <a:pt x="1148" y="481"/>
                    </a:lnTo>
                    <a:lnTo>
                      <a:pt x="1148" y="461"/>
                    </a:lnTo>
                    <a:lnTo>
                      <a:pt x="1123" y="459"/>
                    </a:lnTo>
                    <a:lnTo>
                      <a:pt x="1126" y="439"/>
                    </a:lnTo>
                    <a:lnTo>
                      <a:pt x="1094" y="434"/>
                    </a:lnTo>
                    <a:lnTo>
                      <a:pt x="1043" y="434"/>
                    </a:lnTo>
                    <a:lnTo>
                      <a:pt x="1007" y="439"/>
                    </a:lnTo>
                    <a:lnTo>
                      <a:pt x="1005" y="447"/>
                    </a:lnTo>
                    <a:lnTo>
                      <a:pt x="1005" y="459"/>
                    </a:lnTo>
                    <a:lnTo>
                      <a:pt x="985" y="461"/>
                    </a:lnTo>
                    <a:lnTo>
                      <a:pt x="983" y="471"/>
                    </a:lnTo>
                    <a:lnTo>
                      <a:pt x="981" y="481"/>
                    </a:lnTo>
                    <a:lnTo>
                      <a:pt x="964" y="483"/>
                    </a:lnTo>
                    <a:lnTo>
                      <a:pt x="959" y="495"/>
                    </a:lnTo>
                    <a:lnTo>
                      <a:pt x="959" y="502"/>
                    </a:lnTo>
                    <a:lnTo>
                      <a:pt x="939" y="505"/>
                    </a:lnTo>
                    <a:lnTo>
                      <a:pt x="937" y="517"/>
                    </a:lnTo>
                    <a:lnTo>
                      <a:pt x="937" y="524"/>
                    </a:lnTo>
                    <a:lnTo>
                      <a:pt x="915" y="527"/>
                    </a:lnTo>
                    <a:lnTo>
                      <a:pt x="913" y="529"/>
                    </a:lnTo>
                    <a:lnTo>
                      <a:pt x="893" y="527"/>
                    </a:lnTo>
                    <a:lnTo>
                      <a:pt x="840" y="534"/>
                    </a:lnTo>
                    <a:lnTo>
                      <a:pt x="840" y="595"/>
                    </a:lnTo>
                    <a:lnTo>
                      <a:pt x="840" y="595"/>
                    </a:lnTo>
                    <a:lnTo>
                      <a:pt x="840" y="876"/>
                    </a:lnTo>
                    <a:lnTo>
                      <a:pt x="765" y="876"/>
                    </a:lnTo>
                    <a:lnTo>
                      <a:pt x="763" y="600"/>
                    </a:lnTo>
                    <a:lnTo>
                      <a:pt x="763" y="544"/>
                    </a:lnTo>
                    <a:lnTo>
                      <a:pt x="707" y="536"/>
                    </a:lnTo>
                    <a:lnTo>
                      <a:pt x="690" y="539"/>
                    </a:lnTo>
                    <a:lnTo>
                      <a:pt x="688" y="536"/>
                    </a:lnTo>
                    <a:lnTo>
                      <a:pt x="668" y="534"/>
                    </a:lnTo>
                    <a:lnTo>
                      <a:pt x="668" y="527"/>
                    </a:lnTo>
                    <a:lnTo>
                      <a:pt x="661" y="515"/>
                    </a:lnTo>
                    <a:lnTo>
                      <a:pt x="646" y="512"/>
                    </a:lnTo>
                    <a:lnTo>
                      <a:pt x="646" y="502"/>
                    </a:lnTo>
                    <a:lnTo>
                      <a:pt x="639" y="493"/>
                    </a:lnTo>
                    <a:lnTo>
                      <a:pt x="625" y="490"/>
                    </a:lnTo>
                    <a:lnTo>
                      <a:pt x="625" y="481"/>
                    </a:lnTo>
                    <a:lnTo>
                      <a:pt x="617" y="471"/>
                    </a:lnTo>
                    <a:lnTo>
                      <a:pt x="603" y="468"/>
                    </a:lnTo>
                    <a:lnTo>
                      <a:pt x="600" y="456"/>
                    </a:lnTo>
                    <a:lnTo>
                      <a:pt x="598" y="449"/>
                    </a:lnTo>
                    <a:lnTo>
                      <a:pt x="559" y="444"/>
                    </a:lnTo>
                    <a:lnTo>
                      <a:pt x="511" y="444"/>
                    </a:lnTo>
                    <a:lnTo>
                      <a:pt x="482" y="449"/>
                    </a:lnTo>
                    <a:lnTo>
                      <a:pt x="482" y="466"/>
                    </a:lnTo>
                    <a:lnTo>
                      <a:pt x="460" y="471"/>
                    </a:lnTo>
                    <a:lnTo>
                      <a:pt x="460" y="488"/>
                    </a:lnTo>
                    <a:lnTo>
                      <a:pt x="436" y="493"/>
                    </a:lnTo>
                    <a:lnTo>
                      <a:pt x="436" y="510"/>
                    </a:lnTo>
                    <a:lnTo>
                      <a:pt x="411" y="512"/>
                    </a:lnTo>
                    <a:lnTo>
                      <a:pt x="411" y="532"/>
                    </a:lnTo>
                    <a:lnTo>
                      <a:pt x="385" y="534"/>
                    </a:lnTo>
                    <a:lnTo>
                      <a:pt x="385" y="536"/>
                    </a:lnTo>
                    <a:lnTo>
                      <a:pt x="382" y="536"/>
                    </a:lnTo>
                    <a:lnTo>
                      <a:pt x="382" y="328"/>
                    </a:lnTo>
                    <a:lnTo>
                      <a:pt x="322" y="328"/>
                    </a:lnTo>
                    <a:lnTo>
                      <a:pt x="322" y="274"/>
                    </a:lnTo>
                    <a:lnTo>
                      <a:pt x="264" y="274"/>
                    </a:lnTo>
                    <a:lnTo>
                      <a:pt x="264" y="233"/>
                    </a:lnTo>
                    <a:lnTo>
                      <a:pt x="201" y="233"/>
                    </a:lnTo>
                    <a:lnTo>
                      <a:pt x="201" y="328"/>
                    </a:lnTo>
                    <a:lnTo>
                      <a:pt x="179" y="328"/>
                    </a:lnTo>
                    <a:lnTo>
                      <a:pt x="179" y="257"/>
                    </a:lnTo>
                    <a:lnTo>
                      <a:pt x="181" y="255"/>
                    </a:lnTo>
                    <a:lnTo>
                      <a:pt x="181" y="252"/>
                    </a:lnTo>
                    <a:lnTo>
                      <a:pt x="179" y="252"/>
                    </a:lnTo>
                    <a:lnTo>
                      <a:pt x="179" y="218"/>
                    </a:lnTo>
                    <a:lnTo>
                      <a:pt x="181" y="213"/>
                    </a:lnTo>
                    <a:lnTo>
                      <a:pt x="181" y="213"/>
                    </a:lnTo>
                    <a:lnTo>
                      <a:pt x="179" y="213"/>
                    </a:lnTo>
                    <a:lnTo>
                      <a:pt x="179" y="177"/>
                    </a:lnTo>
                    <a:lnTo>
                      <a:pt x="181" y="174"/>
                    </a:lnTo>
                    <a:lnTo>
                      <a:pt x="181" y="172"/>
                    </a:lnTo>
                    <a:lnTo>
                      <a:pt x="179" y="172"/>
                    </a:lnTo>
                    <a:lnTo>
                      <a:pt x="179" y="114"/>
                    </a:lnTo>
                    <a:lnTo>
                      <a:pt x="116" y="109"/>
                    </a:lnTo>
                    <a:lnTo>
                      <a:pt x="43" y="104"/>
                    </a:lnTo>
                    <a:lnTo>
                      <a:pt x="29" y="104"/>
                    </a:lnTo>
                    <a:lnTo>
                      <a:pt x="29" y="51"/>
                    </a:lnTo>
                    <a:lnTo>
                      <a:pt x="29" y="31"/>
                    </a:lnTo>
                    <a:lnTo>
                      <a:pt x="29" y="26"/>
                    </a:lnTo>
                    <a:lnTo>
                      <a:pt x="29" y="9"/>
                    </a:lnTo>
                    <a:lnTo>
                      <a:pt x="29" y="4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1423"/>
                    </a:lnTo>
                    <a:lnTo>
                      <a:pt x="1276" y="1423"/>
                    </a:lnTo>
                    <a:lnTo>
                      <a:pt x="1276" y="5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" name="Freeform 17"/>
              <p:cNvSpPr>
                <a:spLocks/>
              </p:cNvSpPr>
              <p:nvPr/>
            </p:nvSpPr>
            <p:spPr bwMode="auto">
              <a:xfrm>
                <a:off x="3047603" y="4113886"/>
                <a:ext cx="2035444" cy="2744114"/>
              </a:xfrm>
              <a:custGeom>
                <a:avLst/>
                <a:gdLst>
                  <a:gd name="T0" fmla="*/ 1281 w 1281"/>
                  <a:gd name="T1" fmla="*/ 1727 h 1727"/>
                  <a:gd name="T2" fmla="*/ 1194 w 1281"/>
                  <a:gd name="T3" fmla="*/ 304 h 1727"/>
                  <a:gd name="T4" fmla="*/ 1194 w 1281"/>
                  <a:gd name="T5" fmla="*/ 284 h 1727"/>
                  <a:gd name="T6" fmla="*/ 1194 w 1281"/>
                  <a:gd name="T7" fmla="*/ 265 h 1727"/>
                  <a:gd name="T8" fmla="*/ 1080 w 1281"/>
                  <a:gd name="T9" fmla="*/ 126 h 1727"/>
                  <a:gd name="T10" fmla="*/ 1073 w 1281"/>
                  <a:gd name="T11" fmla="*/ 80 h 1727"/>
                  <a:gd name="T12" fmla="*/ 1063 w 1281"/>
                  <a:gd name="T13" fmla="*/ 92 h 1727"/>
                  <a:gd name="T14" fmla="*/ 1063 w 1281"/>
                  <a:gd name="T15" fmla="*/ 12 h 1727"/>
                  <a:gd name="T16" fmla="*/ 1061 w 1281"/>
                  <a:gd name="T17" fmla="*/ 0 h 1727"/>
                  <a:gd name="T18" fmla="*/ 1053 w 1281"/>
                  <a:gd name="T19" fmla="*/ 92 h 1727"/>
                  <a:gd name="T20" fmla="*/ 1053 w 1281"/>
                  <a:gd name="T21" fmla="*/ 12 h 1727"/>
                  <a:gd name="T22" fmla="*/ 1048 w 1281"/>
                  <a:gd name="T23" fmla="*/ 0 h 1727"/>
                  <a:gd name="T24" fmla="*/ 1041 w 1281"/>
                  <a:gd name="T25" fmla="*/ 92 h 1727"/>
                  <a:gd name="T26" fmla="*/ 1041 w 1281"/>
                  <a:gd name="T27" fmla="*/ 12 h 1727"/>
                  <a:gd name="T28" fmla="*/ 1039 w 1281"/>
                  <a:gd name="T29" fmla="*/ 0 h 1727"/>
                  <a:gd name="T30" fmla="*/ 1031 w 1281"/>
                  <a:gd name="T31" fmla="*/ 92 h 1727"/>
                  <a:gd name="T32" fmla="*/ 1031 w 1281"/>
                  <a:gd name="T33" fmla="*/ 12 h 1727"/>
                  <a:gd name="T34" fmla="*/ 1027 w 1281"/>
                  <a:gd name="T35" fmla="*/ 0 h 1727"/>
                  <a:gd name="T36" fmla="*/ 1019 w 1281"/>
                  <a:gd name="T37" fmla="*/ 92 h 1727"/>
                  <a:gd name="T38" fmla="*/ 1019 w 1281"/>
                  <a:gd name="T39" fmla="*/ 12 h 1727"/>
                  <a:gd name="T40" fmla="*/ 1017 w 1281"/>
                  <a:gd name="T41" fmla="*/ 0 h 1727"/>
                  <a:gd name="T42" fmla="*/ 1010 w 1281"/>
                  <a:gd name="T43" fmla="*/ 92 h 1727"/>
                  <a:gd name="T44" fmla="*/ 1000 w 1281"/>
                  <a:gd name="T45" fmla="*/ 80 h 1727"/>
                  <a:gd name="T46" fmla="*/ 1000 w 1281"/>
                  <a:gd name="T47" fmla="*/ 257 h 1727"/>
                  <a:gd name="T48" fmla="*/ 1000 w 1281"/>
                  <a:gd name="T49" fmla="*/ 282 h 1727"/>
                  <a:gd name="T50" fmla="*/ 971 w 1281"/>
                  <a:gd name="T51" fmla="*/ 304 h 1727"/>
                  <a:gd name="T52" fmla="*/ 971 w 1281"/>
                  <a:gd name="T53" fmla="*/ 313 h 1727"/>
                  <a:gd name="T54" fmla="*/ 971 w 1281"/>
                  <a:gd name="T55" fmla="*/ 335 h 1727"/>
                  <a:gd name="T56" fmla="*/ 971 w 1281"/>
                  <a:gd name="T57" fmla="*/ 403 h 1727"/>
                  <a:gd name="T58" fmla="*/ 968 w 1281"/>
                  <a:gd name="T59" fmla="*/ 413 h 1727"/>
                  <a:gd name="T60" fmla="*/ 932 w 1281"/>
                  <a:gd name="T61" fmla="*/ 738 h 1727"/>
                  <a:gd name="T62" fmla="*/ 814 w 1281"/>
                  <a:gd name="T63" fmla="*/ 515 h 1727"/>
                  <a:gd name="T64" fmla="*/ 746 w 1281"/>
                  <a:gd name="T65" fmla="*/ 386 h 1727"/>
                  <a:gd name="T66" fmla="*/ 719 w 1281"/>
                  <a:gd name="T67" fmla="*/ 515 h 1727"/>
                  <a:gd name="T68" fmla="*/ 608 w 1281"/>
                  <a:gd name="T69" fmla="*/ 386 h 1727"/>
                  <a:gd name="T70" fmla="*/ 557 w 1281"/>
                  <a:gd name="T71" fmla="*/ 515 h 1727"/>
                  <a:gd name="T72" fmla="*/ 513 w 1281"/>
                  <a:gd name="T73" fmla="*/ 1195 h 1727"/>
                  <a:gd name="T74" fmla="*/ 458 w 1281"/>
                  <a:gd name="T75" fmla="*/ 1200 h 1727"/>
                  <a:gd name="T76" fmla="*/ 431 w 1281"/>
                  <a:gd name="T77" fmla="*/ 1202 h 1727"/>
                  <a:gd name="T78" fmla="*/ 412 w 1281"/>
                  <a:gd name="T79" fmla="*/ 1180 h 1727"/>
                  <a:gd name="T80" fmla="*/ 370 w 1281"/>
                  <a:gd name="T81" fmla="*/ 1207 h 1727"/>
                  <a:gd name="T82" fmla="*/ 370 w 1281"/>
                  <a:gd name="T83" fmla="*/ 1210 h 1727"/>
                  <a:gd name="T84" fmla="*/ 370 w 1281"/>
                  <a:gd name="T85" fmla="*/ 1200 h 1727"/>
                  <a:gd name="T86" fmla="*/ 322 w 1281"/>
                  <a:gd name="T87" fmla="*/ 1188 h 1727"/>
                  <a:gd name="T88" fmla="*/ 312 w 1281"/>
                  <a:gd name="T89" fmla="*/ 1202 h 1727"/>
                  <a:gd name="T90" fmla="*/ 269 w 1281"/>
                  <a:gd name="T91" fmla="*/ 1197 h 1727"/>
                  <a:gd name="T92" fmla="*/ 140 w 1281"/>
                  <a:gd name="T93" fmla="*/ 1193 h 1727"/>
                  <a:gd name="T94" fmla="*/ 0 w 1281"/>
                  <a:gd name="T95" fmla="*/ 1210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81" h="1727">
                    <a:moveTo>
                      <a:pt x="0" y="1727"/>
                    </a:moveTo>
                    <a:lnTo>
                      <a:pt x="1281" y="1727"/>
                    </a:lnTo>
                    <a:lnTo>
                      <a:pt x="1281" y="304"/>
                    </a:lnTo>
                    <a:lnTo>
                      <a:pt x="1194" y="304"/>
                    </a:lnTo>
                    <a:lnTo>
                      <a:pt x="1194" y="291"/>
                    </a:lnTo>
                    <a:lnTo>
                      <a:pt x="1194" y="284"/>
                    </a:lnTo>
                    <a:lnTo>
                      <a:pt x="1194" y="267"/>
                    </a:lnTo>
                    <a:lnTo>
                      <a:pt x="1194" y="265"/>
                    </a:lnTo>
                    <a:lnTo>
                      <a:pt x="1080" y="265"/>
                    </a:lnTo>
                    <a:lnTo>
                      <a:pt x="1080" y="126"/>
                    </a:lnTo>
                    <a:lnTo>
                      <a:pt x="1080" y="80"/>
                    </a:lnTo>
                    <a:lnTo>
                      <a:pt x="1073" y="80"/>
                    </a:lnTo>
                    <a:lnTo>
                      <a:pt x="1073" y="92"/>
                    </a:lnTo>
                    <a:lnTo>
                      <a:pt x="1063" y="92"/>
                    </a:lnTo>
                    <a:lnTo>
                      <a:pt x="1063" y="12"/>
                    </a:lnTo>
                    <a:lnTo>
                      <a:pt x="1063" y="12"/>
                    </a:lnTo>
                    <a:lnTo>
                      <a:pt x="1063" y="0"/>
                    </a:lnTo>
                    <a:lnTo>
                      <a:pt x="1061" y="0"/>
                    </a:lnTo>
                    <a:lnTo>
                      <a:pt x="1061" y="92"/>
                    </a:lnTo>
                    <a:lnTo>
                      <a:pt x="1053" y="92"/>
                    </a:lnTo>
                    <a:lnTo>
                      <a:pt x="1053" y="12"/>
                    </a:lnTo>
                    <a:lnTo>
                      <a:pt x="1053" y="12"/>
                    </a:lnTo>
                    <a:lnTo>
                      <a:pt x="1053" y="0"/>
                    </a:lnTo>
                    <a:lnTo>
                      <a:pt x="1048" y="0"/>
                    </a:lnTo>
                    <a:lnTo>
                      <a:pt x="1048" y="92"/>
                    </a:lnTo>
                    <a:lnTo>
                      <a:pt x="1041" y="92"/>
                    </a:lnTo>
                    <a:lnTo>
                      <a:pt x="1041" y="12"/>
                    </a:lnTo>
                    <a:lnTo>
                      <a:pt x="1041" y="12"/>
                    </a:lnTo>
                    <a:lnTo>
                      <a:pt x="1041" y="0"/>
                    </a:lnTo>
                    <a:lnTo>
                      <a:pt x="1039" y="0"/>
                    </a:lnTo>
                    <a:lnTo>
                      <a:pt x="1039" y="92"/>
                    </a:lnTo>
                    <a:lnTo>
                      <a:pt x="1031" y="92"/>
                    </a:lnTo>
                    <a:lnTo>
                      <a:pt x="1031" y="12"/>
                    </a:lnTo>
                    <a:lnTo>
                      <a:pt x="1031" y="12"/>
                    </a:lnTo>
                    <a:lnTo>
                      <a:pt x="1029" y="0"/>
                    </a:lnTo>
                    <a:lnTo>
                      <a:pt x="1027" y="0"/>
                    </a:lnTo>
                    <a:lnTo>
                      <a:pt x="1027" y="92"/>
                    </a:lnTo>
                    <a:lnTo>
                      <a:pt x="1019" y="92"/>
                    </a:lnTo>
                    <a:lnTo>
                      <a:pt x="1019" y="12"/>
                    </a:lnTo>
                    <a:lnTo>
                      <a:pt x="1019" y="12"/>
                    </a:lnTo>
                    <a:lnTo>
                      <a:pt x="1019" y="0"/>
                    </a:lnTo>
                    <a:lnTo>
                      <a:pt x="1017" y="0"/>
                    </a:lnTo>
                    <a:lnTo>
                      <a:pt x="1017" y="92"/>
                    </a:lnTo>
                    <a:lnTo>
                      <a:pt x="1010" y="92"/>
                    </a:lnTo>
                    <a:lnTo>
                      <a:pt x="1007" y="80"/>
                    </a:lnTo>
                    <a:lnTo>
                      <a:pt x="1000" y="80"/>
                    </a:lnTo>
                    <a:lnTo>
                      <a:pt x="1000" y="253"/>
                    </a:lnTo>
                    <a:lnTo>
                      <a:pt x="1000" y="257"/>
                    </a:lnTo>
                    <a:lnTo>
                      <a:pt x="1000" y="274"/>
                    </a:lnTo>
                    <a:lnTo>
                      <a:pt x="1000" y="282"/>
                    </a:lnTo>
                    <a:lnTo>
                      <a:pt x="1000" y="304"/>
                    </a:lnTo>
                    <a:lnTo>
                      <a:pt x="971" y="304"/>
                    </a:lnTo>
                    <a:lnTo>
                      <a:pt x="971" y="308"/>
                    </a:lnTo>
                    <a:lnTo>
                      <a:pt x="971" y="313"/>
                    </a:lnTo>
                    <a:lnTo>
                      <a:pt x="971" y="333"/>
                    </a:lnTo>
                    <a:lnTo>
                      <a:pt x="971" y="335"/>
                    </a:lnTo>
                    <a:lnTo>
                      <a:pt x="971" y="355"/>
                    </a:lnTo>
                    <a:lnTo>
                      <a:pt x="971" y="403"/>
                    </a:lnTo>
                    <a:lnTo>
                      <a:pt x="968" y="403"/>
                    </a:lnTo>
                    <a:lnTo>
                      <a:pt x="968" y="413"/>
                    </a:lnTo>
                    <a:lnTo>
                      <a:pt x="932" y="413"/>
                    </a:lnTo>
                    <a:lnTo>
                      <a:pt x="932" y="738"/>
                    </a:lnTo>
                    <a:lnTo>
                      <a:pt x="814" y="738"/>
                    </a:lnTo>
                    <a:lnTo>
                      <a:pt x="814" y="515"/>
                    </a:lnTo>
                    <a:lnTo>
                      <a:pt x="746" y="515"/>
                    </a:lnTo>
                    <a:lnTo>
                      <a:pt x="746" y="386"/>
                    </a:lnTo>
                    <a:lnTo>
                      <a:pt x="719" y="386"/>
                    </a:lnTo>
                    <a:lnTo>
                      <a:pt x="719" y="515"/>
                    </a:lnTo>
                    <a:lnTo>
                      <a:pt x="608" y="515"/>
                    </a:lnTo>
                    <a:lnTo>
                      <a:pt x="608" y="386"/>
                    </a:lnTo>
                    <a:lnTo>
                      <a:pt x="557" y="386"/>
                    </a:lnTo>
                    <a:lnTo>
                      <a:pt x="557" y="515"/>
                    </a:lnTo>
                    <a:lnTo>
                      <a:pt x="513" y="515"/>
                    </a:lnTo>
                    <a:lnTo>
                      <a:pt x="513" y="1195"/>
                    </a:lnTo>
                    <a:lnTo>
                      <a:pt x="475" y="1197"/>
                    </a:lnTo>
                    <a:lnTo>
                      <a:pt x="458" y="1200"/>
                    </a:lnTo>
                    <a:lnTo>
                      <a:pt x="433" y="1202"/>
                    </a:lnTo>
                    <a:lnTo>
                      <a:pt x="431" y="1202"/>
                    </a:lnTo>
                    <a:lnTo>
                      <a:pt x="421" y="1188"/>
                    </a:lnTo>
                    <a:lnTo>
                      <a:pt x="412" y="1180"/>
                    </a:lnTo>
                    <a:lnTo>
                      <a:pt x="373" y="1200"/>
                    </a:lnTo>
                    <a:lnTo>
                      <a:pt x="370" y="1207"/>
                    </a:lnTo>
                    <a:lnTo>
                      <a:pt x="370" y="1210"/>
                    </a:lnTo>
                    <a:lnTo>
                      <a:pt x="370" y="1210"/>
                    </a:lnTo>
                    <a:lnTo>
                      <a:pt x="370" y="1207"/>
                    </a:lnTo>
                    <a:lnTo>
                      <a:pt x="370" y="1200"/>
                    </a:lnTo>
                    <a:lnTo>
                      <a:pt x="332" y="1180"/>
                    </a:lnTo>
                    <a:lnTo>
                      <a:pt x="322" y="1188"/>
                    </a:lnTo>
                    <a:lnTo>
                      <a:pt x="312" y="1202"/>
                    </a:lnTo>
                    <a:lnTo>
                      <a:pt x="312" y="1202"/>
                    </a:lnTo>
                    <a:lnTo>
                      <a:pt x="288" y="1200"/>
                    </a:lnTo>
                    <a:lnTo>
                      <a:pt x="269" y="1197"/>
                    </a:lnTo>
                    <a:lnTo>
                      <a:pt x="160" y="1193"/>
                    </a:lnTo>
                    <a:lnTo>
                      <a:pt x="140" y="1193"/>
                    </a:lnTo>
                    <a:lnTo>
                      <a:pt x="22" y="1205"/>
                    </a:lnTo>
                    <a:lnTo>
                      <a:pt x="0" y="1210"/>
                    </a:lnTo>
                    <a:lnTo>
                      <a:pt x="0" y="1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1015337" y="4202867"/>
                <a:ext cx="2032266" cy="2655133"/>
              </a:xfrm>
              <a:custGeom>
                <a:avLst/>
                <a:gdLst>
                  <a:gd name="T0" fmla="*/ 933 w 1279"/>
                  <a:gd name="T1" fmla="*/ 988 h 1671"/>
                  <a:gd name="T2" fmla="*/ 712 w 1279"/>
                  <a:gd name="T3" fmla="*/ 933 h 1671"/>
                  <a:gd name="T4" fmla="*/ 577 w 1279"/>
                  <a:gd name="T5" fmla="*/ 1207 h 1671"/>
                  <a:gd name="T6" fmla="*/ 303 w 1279"/>
                  <a:gd name="T7" fmla="*/ 1336 h 1671"/>
                  <a:gd name="T8" fmla="*/ 230 w 1279"/>
                  <a:gd name="T9" fmla="*/ 517 h 1671"/>
                  <a:gd name="T10" fmla="*/ 194 w 1279"/>
                  <a:gd name="T11" fmla="*/ 505 h 1671"/>
                  <a:gd name="T12" fmla="*/ 240 w 1279"/>
                  <a:gd name="T13" fmla="*/ 498 h 1671"/>
                  <a:gd name="T14" fmla="*/ 211 w 1279"/>
                  <a:gd name="T15" fmla="*/ 486 h 1671"/>
                  <a:gd name="T16" fmla="*/ 194 w 1279"/>
                  <a:gd name="T17" fmla="*/ 481 h 1671"/>
                  <a:gd name="T18" fmla="*/ 192 w 1279"/>
                  <a:gd name="T19" fmla="*/ 432 h 1671"/>
                  <a:gd name="T20" fmla="*/ 182 w 1279"/>
                  <a:gd name="T21" fmla="*/ 427 h 1671"/>
                  <a:gd name="T22" fmla="*/ 204 w 1279"/>
                  <a:gd name="T23" fmla="*/ 425 h 1671"/>
                  <a:gd name="T24" fmla="*/ 218 w 1279"/>
                  <a:gd name="T25" fmla="*/ 425 h 1671"/>
                  <a:gd name="T26" fmla="*/ 233 w 1279"/>
                  <a:gd name="T27" fmla="*/ 418 h 1671"/>
                  <a:gd name="T28" fmla="*/ 235 w 1279"/>
                  <a:gd name="T29" fmla="*/ 410 h 1671"/>
                  <a:gd name="T30" fmla="*/ 189 w 1279"/>
                  <a:gd name="T31" fmla="*/ 398 h 1671"/>
                  <a:gd name="T32" fmla="*/ 172 w 1279"/>
                  <a:gd name="T33" fmla="*/ 379 h 1671"/>
                  <a:gd name="T34" fmla="*/ 168 w 1279"/>
                  <a:gd name="T35" fmla="*/ 245 h 1671"/>
                  <a:gd name="T36" fmla="*/ 163 w 1279"/>
                  <a:gd name="T37" fmla="*/ 146 h 1671"/>
                  <a:gd name="T38" fmla="*/ 158 w 1279"/>
                  <a:gd name="T39" fmla="*/ 63 h 1671"/>
                  <a:gd name="T40" fmla="*/ 155 w 1279"/>
                  <a:gd name="T41" fmla="*/ 0 h 1671"/>
                  <a:gd name="T42" fmla="*/ 153 w 1279"/>
                  <a:gd name="T43" fmla="*/ 0 h 1671"/>
                  <a:gd name="T44" fmla="*/ 151 w 1279"/>
                  <a:gd name="T45" fmla="*/ 65 h 1671"/>
                  <a:gd name="T46" fmla="*/ 148 w 1279"/>
                  <a:gd name="T47" fmla="*/ 146 h 1671"/>
                  <a:gd name="T48" fmla="*/ 146 w 1279"/>
                  <a:gd name="T49" fmla="*/ 374 h 1671"/>
                  <a:gd name="T50" fmla="*/ 138 w 1279"/>
                  <a:gd name="T51" fmla="*/ 386 h 1671"/>
                  <a:gd name="T52" fmla="*/ 117 w 1279"/>
                  <a:gd name="T53" fmla="*/ 401 h 1671"/>
                  <a:gd name="T54" fmla="*/ 80 w 1279"/>
                  <a:gd name="T55" fmla="*/ 418 h 1671"/>
                  <a:gd name="T56" fmla="*/ 95 w 1279"/>
                  <a:gd name="T57" fmla="*/ 425 h 1671"/>
                  <a:gd name="T58" fmla="*/ 112 w 1279"/>
                  <a:gd name="T59" fmla="*/ 427 h 1671"/>
                  <a:gd name="T60" fmla="*/ 129 w 1279"/>
                  <a:gd name="T61" fmla="*/ 427 h 1671"/>
                  <a:gd name="T62" fmla="*/ 119 w 1279"/>
                  <a:gd name="T63" fmla="*/ 439 h 1671"/>
                  <a:gd name="T64" fmla="*/ 121 w 1279"/>
                  <a:gd name="T65" fmla="*/ 481 h 1671"/>
                  <a:gd name="T66" fmla="*/ 100 w 1279"/>
                  <a:gd name="T67" fmla="*/ 486 h 1671"/>
                  <a:gd name="T68" fmla="*/ 75 w 1279"/>
                  <a:gd name="T69" fmla="*/ 498 h 1671"/>
                  <a:gd name="T70" fmla="*/ 121 w 1279"/>
                  <a:gd name="T71" fmla="*/ 507 h 1671"/>
                  <a:gd name="T72" fmla="*/ 85 w 1279"/>
                  <a:gd name="T73" fmla="*/ 520 h 1671"/>
                  <a:gd name="T74" fmla="*/ 27 w 1279"/>
                  <a:gd name="T75" fmla="*/ 1333 h 1671"/>
                  <a:gd name="T76" fmla="*/ 126 w 1279"/>
                  <a:gd name="T77" fmla="*/ 498 h 1671"/>
                  <a:gd name="T78" fmla="*/ 121 w 1279"/>
                  <a:gd name="T79" fmla="*/ 498 h 1671"/>
                  <a:gd name="T80" fmla="*/ 121 w 1279"/>
                  <a:gd name="T81" fmla="*/ 568 h 1671"/>
                  <a:gd name="T82" fmla="*/ 119 w 1279"/>
                  <a:gd name="T83" fmla="*/ 656 h 1671"/>
                  <a:gd name="T84" fmla="*/ 138 w 1279"/>
                  <a:gd name="T85" fmla="*/ 799 h 1671"/>
                  <a:gd name="T86" fmla="*/ 124 w 1279"/>
                  <a:gd name="T87" fmla="*/ 814 h 1671"/>
                  <a:gd name="T88" fmla="*/ 119 w 1279"/>
                  <a:gd name="T89" fmla="*/ 937 h 1671"/>
                  <a:gd name="T90" fmla="*/ 141 w 1279"/>
                  <a:gd name="T91" fmla="*/ 1071 h 1671"/>
                  <a:gd name="T92" fmla="*/ 121 w 1279"/>
                  <a:gd name="T93" fmla="*/ 1188 h 1671"/>
                  <a:gd name="T94" fmla="*/ 129 w 1279"/>
                  <a:gd name="T95" fmla="*/ 1185 h 1671"/>
                  <a:gd name="T96" fmla="*/ 182 w 1279"/>
                  <a:gd name="T97" fmla="*/ 656 h 1671"/>
                  <a:gd name="T98" fmla="*/ 189 w 1279"/>
                  <a:gd name="T99" fmla="*/ 799 h 1671"/>
                  <a:gd name="T100" fmla="*/ 199 w 1279"/>
                  <a:gd name="T101" fmla="*/ 937 h 1671"/>
                  <a:gd name="T102" fmla="*/ 199 w 1279"/>
                  <a:gd name="T103" fmla="*/ 957 h 1671"/>
                  <a:gd name="T104" fmla="*/ 184 w 1279"/>
                  <a:gd name="T105" fmla="*/ 1185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79" h="1671">
                    <a:moveTo>
                      <a:pt x="1279" y="1154"/>
                    </a:moveTo>
                    <a:lnTo>
                      <a:pt x="1182" y="1178"/>
                    </a:lnTo>
                    <a:lnTo>
                      <a:pt x="1100" y="1212"/>
                    </a:lnTo>
                    <a:lnTo>
                      <a:pt x="1063" y="1212"/>
                    </a:lnTo>
                    <a:lnTo>
                      <a:pt x="1063" y="988"/>
                    </a:lnTo>
                    <a:lnTo>
                      <a:pt x="933" y="988"/>
                    </a:lnTo>
                    <a:lnTo>
                      <a:pt x="933" y="933"/>
                    </a:lnTo>
                    <a:lnTo>
                      <a:pt x="894" y="933"/>
                    </a:lnTo>
                    <a:lnTo>
                      <a:pt x="894" y="877"/>
                    </a:lnTo>
                    <a:lnTo>
                      <a:pt x="783" y="877"/>
                    </a:lnTo>
                    <a:lnTo>
                      <a:pt x="783" y="933"/>
                    </a:lnTo>
                    <a:lnTo>
                      <a:pt x="712" y="933"/>
                    </a:lnTo>
                    <a:lnTo>
                      <a:pt x="712" y="988"/>
                    </a:lnTo>
                    <a:lnTo>
                      <a:pt x="671" y="988"/>
                    </a:lnTo>
                    <a:lnTo>
                      <a:pt x="671" y="1183"/>
                    </a:lnTo>
                    <a:lnTo>
                      <a:pt x="659" y="1180"/>
                    </a:lnTo>
                    <a:lnTo>
                      <a:pt x="618" y="1188"/>
                    </a:lnTo>
                    <a:lnTo>
                      <a:pt x="577" y="1207"/>
                    </a:lnTo>
                    <a:lnTo>
                      <a:pt x="543" y="1236"/>
                    </a:lnTo>
                    <a:lnTo>
                      <a:pt x="519" y="1275"/>
                    </a:lnTo>
                    <a:lnTo>
                      <a:pt x="506" y="1309"/>
                    </a:lnTo>
                    <a:lnTo>
                      <a:pt x="315" y="1309"/>
                    </a:lnTo>
                    <a:lnTo>
                      <a:pt x="303" y="1314"/>
                    </a:lnTo>
                    <a:lnTo>
                      <a:pt x="303" y="1336"/>
                    </a:lnTo>
                    <a:lnTo>
                      <a:pt x="247" y="1333"/>
                    </a:lnTo>
                    <a:lnTo>
                      <a:pt x="243" y="520"/>
                    </a:lnTo>
                    <a:lnTo>
                      <a:pt x="243" y="520"/>
                    </a:lnTo>
                    <a:lnTo>
                      <a:pt x="240" y="520"/>
                    </a:lnTo>
                    <a:lnTo>
                      <a:pt x="235" y="517"/>
                    </a:lnTo>
                    <a:lnTo>
                      <a:pt x="230" y="517"/>
                    </a:lnTo>
                    <a:lnTo>
                      <a:pt x="230" y="517"/>
                    </a:lnTo>
                    <a:lnTo>
                      <a:pt x="230" y="510"/>
                    </a:lnTo>
                    <a:lnTo>
                      <a:pt x="228" y="507"/>
                    </a:lnTo>
                    <a:lnTo>
                      <a:pt x="221" y="507"/>
                    </a:lnTo>
                    <a:lnTo>
                      <a:pt x="209" y="507"/>
                    </a:lnTo>
                    <a:lnTo>
                      <a:pt x="194" y="505"/>
                    </a:lnTo>
                    <a:lnTo>
                      <a:pt x="184" y="505"/>
                    </a:lnTo>
                    <a:lnTo>
                      <a:pt x="184" y="500"/>
                    </a:lnTo>
                    <a:lnTo>
                      <a:pt x="192" y="500"/>
                    </a:lnTo>
                    <a:lnTo>
                      <a:pt x="211" y="500"/>
                    </a:lnTo>
                    <a:lnTo>
                      <a:pt x="228" y="498"/>
                    </a:lnTo>
                    <a:lnTo>
                      <a:pt x="240" y="498"/>
                    </a:lnTo>
                    <a:lnTo>
                      <a:pt x="247" y="495"/>
                    </a:lnTo>
                    <a:lnTo>
                      <a:pt x="247" y="493"/>
                    </a:lnTo>
                    <a:lnTo>
                      <a:pt x="247" y="490"/>
                    </a:lnTo>
                    <a:lnTo>
                      <a:pt x="240" y="488"/>
                    </a:lnTo>
                    <a:lnTo>
                      <a:pt x="228" y="486"/>
                    </a:lnTo>
                    <a:lnTo>
                      <a:pt x="211" y="486"/>
                    </a:lnTo>
                    <a:lnTo>
                      <a:pt x="189" y="486"/>
                    </a:lnTo>
                    <a:lnTo>
                      <a:pt x="184" y="486"/>
                    </a:lnTo>
                    <a:lnTo>
                      <a:pt x="184" y="483"/>
                    </a:lnTo>
                    <a:lnTo>
                      <a:pt x="187" y="483"/>
                    </a:lnTo>
                    <a:lnTo>
                      <a:pt x="192" y="481"/>
                    </a:lnTo>
                    <a:lnTo>
                      <a:pt x="194" y="481"/>
                    </a:lnTo>
                    <a:lnTo>
                      <a:pt x="194" y="478"/>
                    </a:lnTo>
                    <a:lnTo>
                      <a:pt x="194" y="469"/>
                    </a:lnTo>
                    <a:lnTo>
                      <a:pt x="192" y="459"/>
                    </a:lnTo>
                    <a:lnTo>
                      <a:pt x="192" y="449"/>
                    </a:lnTo>
                    <a:lnTo>
                      <a:pt x="192" y="439"/>
                    </a:lnTo>
                    <a:lnTo>
                      <a:pt x="192" y="432"/>
                    </a:lnTo>
                    <a:lnTo>
                      <a:pt x="192" y="430"/>
                    </a:lnTo>
                    <a:lnTo>
                      <a:pt x="192" y="430"/>
                    </a:lnTo>
                    <a:lnTo>
                      <a:pt x="189" y="427"/>
                    </a:lnTo>
                    <a:lnTo>
                      <a:pt x="184" y="427"/>
                    </a:lnTo>
                    <a:lnTo>
                      <a:pt x="182" y="427"/>
                    </a:lnTo>
                    <a:lnTo>
                      <a:pt x="182" y="427"/>
                    </a:lnTo>
                    <a:lnTo>
                      <a:pt x="184" y="427"/>
                    </a:lnTo>
                    <a:lnTo>
                      <a:pt x="189" y="427"/>
                    </a:lnTo>
                    <a:lnTo>
                      <a:pt x="189" y="427"/>
                    </a:lnTo>
                    <a:lnTo>
                      <a:pt x="199" y="427"/>
                    </a:lnTo>
                    <a:lnTo>
                      <a:pt x="204" y="425"/>
                    </a:lnTo>
                    <a:lnTo>
                      <a:pt x="204" y="425"/>
                    </a:lnTo>
                    <a:lnTo>
                      <a:pt x="204" y="425"/>
                    </a:lnTo>
                    <a:lnTo>
                      <a:pt x="209" y="425"/>
                    </a:lnTo>
                    <a:lnTo>
                      <a:pt x="214" y="425"/>
                    </a:lnTo>
                    <a:lnTo>
                      <a:pt x="214" y="425"/>
                    </a:lnTo>
                    <a:lnTo>
                      <a:pt x="214" y="425"/>
                    </a:lnTo>
                    <a:lnTo>
                      <a:pt x="218" y="425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21" y="422"/>
                    </a:lnTo>
                    <a:lnTo>
                      <a:pt x="230" y="418"/>
                    </a:lnTo>
                    <a:lnTo>
                      <a:pt x="233" y="418"/>
                    </a:lnTo>
                    <a:lnTo>
                      <a:pt x="233" y="418"/>
                    </a:lnTo>
                    <a:lnTo>
                      <a:pt x="235" y="415"/>
                    </a:lnTo>
                    <a:lnTo>
                      <a:pt x="235" y="413"/>
                    </a:lnTo>
                    <a:lnTo>
                      <a:pt x="235" y="413"/>
                    </a:lnTo>
                    <a:lnTo>
                      <a:pt x="235" y="410"/>
                    </a:lnTo>
                    <a:lnTo>
                      <a:pt x="235" y="410"/>
                    </a:lnTo>
                    <a:lnTo>
                      <a:pt x="221" y="403"/>
                    </a:lnTo>
                    <a:lnTo>
                      <a:pt x="218" y="403"/>
                    </a:lnTo>
                    <a:lnTo>
                      <a:pt x="209" y="401"/>
                    </a:lnTo>
                    <a:lnTo>
                      <a:pt x="197" y="401"/>
                    </a:lnTo>
                    <a:lnTo>
                      <a:pt x="194" y="401"/>
                    </a:lnTo>
                    <a:lnTo>
                      <a:pt x="189" y="398"/>
                    </a:lnTo>
                    <a:lnTo>
                      <a:pt x="187" y="396"/>
                    </a:lnTo>
                    <a:lnTo>
                      <a:pt x="182" y="393"/>
                    </a:lnTo>
                    <a:lnTo>
                      <a:pt x="180" y="391"/>
                    </a:lnTo>
                    <a:lnTo>
                      <a:pt x="177" y="386"/>
                    </a:lnTo>
                    <a:lnTo>
                      <a:pt x="175" y="381"/>
                    </a:lnTo>
                    <a:lnTo>
                      <a:pt x="172" y="379"/>
                    </a:lnTo>
                    <a:lnTo>
                      <a:pt x="170" y="374"/>
                    </a:lnTo>
                    <a:lnTo>
                      <a:pt x="170" y="374"/>
                    </a:lnTo>
                    <a:lnTo>
                      <a:pt x="168" y="374"/>
                    </a:lnTo>
                    <a:lnTo>
                      <a:pt x="168" y="374"/>
                    </a:lnTo>
                    <a:lnTo>
                      <a:pt x="168" y="245"/>
                    </a:lnTo>
                    <a:lnTo>
                      <a:pt x="168" y="245"/>
                    </a:lnTo>
                    <a:lnTo>
                      <a:pt x="165" y="243"/>
                    </a:lnTo>
                    <a:lnTo>
                      <a:pt x="165" y="243"/>
                    </a:lnTo>
                    <a:lnTo>
                      <a:pt x="163" y="243"/>
                    </a:lnTo>
                    <a:lnTo>
                      <a:pt x="163" y="146"/>
                    </a:lnTo>
                    <a:lnTo>
                      <a:pt x="163" y="146"/>
                    </a:lnTo>
                    <a:lnTo>
                      <a:pt x="163" y="146"/>
                    </a:lnTo>
                    <a:lnTo>
                      <a:pt x="160" y="146"/>
                    </a:lnTo>
                    <a:lnTo>
                      <a:pt x="160" y="146"/>
                    </a:lnTo>
                    <a:lnTo>
                      <a:pt x="160" y="65"/>
                    </a:lnTo>
                    <a:lnTo>
                      <a:pt x="160" y="63"/>
                    </a:lnTo>
                    <a:lnTo>
                      <a:pt x="158" y="63"/>
                    </a:lnTo>
                    <a:lnTo>
                      <a:pt x="158" y="63"/>
                    </a:lnTo>
                    <a:lnTo>
                      <a:pt x="158" y="63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2"/>
                    </a:lnTo>
                    <a:lnTo>
                      <a:pt x="153" y="2"/>
                    </a:lnTo>
                    <a:lnTo>
                      <a:pt x="153" y="63"/>
                    </a:lnTo>
                    <a:lnTo>
                      <a:pt x="153" y="63"/>
                    </a:lnTo>
                    <a:lnTo>
                      <a:pt x="153" y="63"/>
                    </a:lnTo>
                    <a:lnTo>
                      <a:pt x="151" y="65"/>
                    </a:lnTo>
                    <a:lnTo>
                      <a:pt x="151" y="65"/>
                    </a:lnTo>
                    <a:lnTo>
                      <a:pt x="151" y="65"/>
                    </a:lnTo>
                    <a:lnTo>
                      <a:pt x="151" y="146"/>
                    </a:lnTo>
                    <a:lnTo>
                      <a:pt x="151" y="146"/>
                    </a:lnTo>
                    <a:lnTo>
                      <a:pt x="151" y="146"/>
                    </a:lnTo>
                    <a:lnTo>
                      <a:pt x="148" y="146"/>
                    </a:lnTo>
                    <a:lnTo>
                      <a:pt x="148" y="146"/>
                    </a:lnTo>
                    <a:lnTo>
                      <a:pt x="148" y="243"/>
                    </a:lnTo>
                    <a:lnTo>
                      <a:pt x="148" y="243"/>
                    </a:lnTo>
                    <a:lnTo>
                      <a:pt x="146" y="245"/>
                    </a:lnTo>
                    <a:lnTo>
                      <a:pt x="146" y="245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3" y="374"/>
                    </a:lnTo>
                    <a:lnTo>
                      <a:pt x="143" y="374"/>
                    </a:lnTo>
                    <a:lnTo>
                      <a:pt x="141" y="379"/>
                    </a:lnTo>
                    <a:lnTo>
                      <a:pt x="141" y="384"/>
                    </a:lnTo>
                    <a:lnTo>
                      <a:pt x="138" y="386"/>
                    </a:lnTo>
                    <a:lnTo>
                      <a:pt x="136" y="391"/>
                    </a:lnTo>
                    <a:lnTo>
                      <a:pt x="131" y="393"/>
                    </a:lnTo>
                    <a:lnTo>
                      <a:pt x="129" y="396"/>
                    </a:lnTo>
                    <a:lnTo>
                      <a:pt x="124" y="398"/>
                    </a:lnTo>
                    <a:lnTo>
                      <a:pt x="121" y="401"/>
                    </a:lnTo>
                    <a:lnTo>
                      <a:pt x="117" y="401"/>
                    </a:lnTo>
                    <a:lnTo>
                      <a:pt x="105" y="403"/>
                    </a:lnTo>
                    <a:lnTo>
                      <a:pt x="97" y="403"/>
                    </a:lnTo>
                    <a:lnTo>
                      <a:pt x="92" y="405"/>
                    </a:lnTo>
                    <a:lnTo>
                      <a:pt x="80" y="413"/>
                    </a:lnTo>
                    <a:lnTo>
                      <a:pt x="80" y="413"/>
                    </a:lnTo>
                    <a:lnTo>
                      <a:pt x="80" y="418"/>
                    </a:lnTo>
                    <a:lnTo>
                      <a:pt x="80" y="418"/>
                    </a:lnTo>
                    <a:lnTo>
                      <a:pt x="80" y="420"/>
                    </a:lnTo>
                    <a:lnTo>
                      <a:pt x="85" y="420"/>
                    </a:lnTo>
                    <a:lnTo>
                      <a:pt x="95" y="425"/>
                    </a:lnTo>
                    <a:lnTo>
                      <a:pt x="95" y="425"/>
                    </a:lnTo>
                    <a:lnTo>
                      <a:pt x="95" y="425"/>
                    </a:lnTo>
                    <a:lnTo>
                      <a:pt x="100" y="425"/>
                    </a:lnTo>
                    <a:lnTo>
                      <a:pt x="100" y="425"/>
                    </a:lnTo>
                    <a:lnTo>
                      <a:pt x="102" y="425"/>
                    </a:lnTo>
                    <a:lnTo>
                      <a:pt x="102" y="425"/>
                    </a:lnTo>
                    <a:lnTo>
                      <a:pt x="107" y="427"/>
                    </a:lnTo>
                    <a:lnTo>
                      <a:pt x="112" y="427"/>
                    </a:lnTo>
                    <a:lnTo>
                      <a:pt x="112" y="427"/>
                    </a:lnTo>
                    <a:lnTo>
                      <a:pt x="119" y="427"/>
                    </a:lnTo>
                    <a:lnTo>
                      <a:pt x="124" y="427"/>
                    </a:lnTo>
                    <a:lnTo>
                      <a:pt x="124" y="427"/>
                    </a:lnTo>
                    <a:lnTo>
                      <a:pt x="124" y="427"/>
                    </a:lnTo>
                    <a:lnTo>
                      <a:pt x="129" y="427"/>
                    </a:lnTo>
                    <a:lnTo>
                      <a:pt x="129" y="427"/>
                    </a:lnTo>
                    <a:lnTo>
                      <a:pt x="126" y="430"/>
                    </a:lnTo>
                    <a:lnTo>
                      <a:pt x="121" y="430"/>
                    </a:lnTo>
                    <a:lnTo>
                      <a:pt x="119" y="430"/>
                    </a:lnTo>
                    <a:lnTo>
                      <a:pt x="119" y="432"/>
                    </a:lnTo>
                    <a:lnTo>
                      <a:pt x="119" y="439"/>
                    </a:lnTo>
                    <a:lnTo>
                      <a:pt x="119" y="449"/>
                    </a:lnTo>
                    <a:lnTo>
                      <a:pt x="119" y="459"/>
                    </a:lnTo>
                    <a:lnTo>
                      <a:pt x="119" y="469"/>
                    </a:lnTo>
                    <a:lnTo>
                      <a:pt x="119" y="478"/>
                    </a:lnTo>
                    <a:lnTo>
                      <a:pt x="119" y="481"/>
                    </a:lnTo>
                    <a:lnTo>
                      <a:pt x="121" y="481"/>
                    </a:lnTo>
                    <a:lnTo>
                      <a:pt x="124" y="483"/>
                    </a:lnTo>
                    <a:lnTo>
                      <a:pt x="129" y="483"/>
                    </a:lnTo>
                    <a:lnTo>
                      <a:pt x="131" y="483"/>
                    </a:lnTo>
                    <a:lnTo>
                      <a:pt x="131" y="486"/>
                    </a:lnTo>
                    <a:lnTo>
                      <a:pt x="119" y="486"/>
                    </a:lnTo>
                    <a:lnTo>
                      <a:pt x="100" y="486"/>
                    </a:lnTo>
                    <a:lnTo>
                      <a:pt x="83" y="488"/>
                    </a:lnTo>
                    <a:lnTo>
                      <a:pt x="73" y="490"/>
                    </a:lnTo>
                    <a:lnTo>
                      <a:pt x="66" y="490"/>
                    </a:lnTo>
                    <a:lnTo>
                      <a:pt x="66" y="495"/>
                    </a:lnTo>
                    <a:lnTo>
                      <a:pt x="68" y="498"/>
                    </a:lnTo>
                    <a:lnTo>
                      <a:pt x="75" y="498"/>
                    </a:lnTo>
                    <a:lnTo>
                      <a:pt x="88" y="500"/>
                    </a:lnTo>
                    <a:lnTo>
                      <a:pt x="105" y="500"/>
                    </a:lnTo>
                    <a:lnTo>
                      <a:pt x="124" y="500"/>
                    </a:lnTo>
                    <a:lnTo>
                      <a:pt x="131" y="500"/>
                    </a:lnTo>
                    <a:lnTo>
                      <a:pt x="131" y="505"/>
                    </a:lnTo>
                    <a:lnTo>
                      <a:pt x="121" y="507"/>
                    </a:lnTo>
                    <a:lnTo>
                      <a:pt x="107" y="507"/>
                    </a:lnTo>
                    <a:lnTo>
                      <a:pt x="95" y="507"/>
                    </a:lnTo>
                    <a:lnTo>
                      <a:pt x="88" y="510"/>
                    </a:lnTo>
                    <a:lnTo>
                      <a:pt x="88" y="510"/>
                    </a:lnTo>
                    <a:lnTo>
                      <a:pt x="88" y="520"/>
                    </a:lnTo>
                    <a:lnTo>
                      <a:pt x="85" y="520"/>
                    </a:lnTo>
                    <a:lnTo>
                      <a:pt x="80" y="520"/>
                    </a:lnTo>
                    <a:lnTo>
                      <a:pt x="75" y="520"/>
                    </a:lnTo>
                    <a:lnTo>
                      <a:pt x="73" y="520"/>
                    </a:lnTo>
                    <a:lnTo>
                      <a:pt x="73" y="520"/>
                    </a:lnTo>
                    <a:lnTo>
                      <a:pt x="78" y="1331"/>
                    </a:lnTo>
                    <a:lnTo>
                      <a:pt x="27" y="1333"/>
                    </a:lnTo>
                    <a:lnTo>
                      <a:pt x="27" y="1350"/>
                    </a:lnTo>
                    <a:lnTo>
                      <a:pt x="0" y="1353"/>
                    </a:lnTo>
                    <a:lnTo>
                      <a:pt x="0" y="1671"/>
                    </a:lnTo>
                    <a:lnTo>
                      <a:pt x="1279" y="1671"/>
                    </a:lnTo>
                    <a:lnTo>
                      <a:pt x="1279" y="1154"/>
                    </a:lnTo>
                    <a:close/>
                    <a:moveTo>
                      <a:pt x="126" y="498"/>
                    </a:moveTo>
                    <a:lnTo>
                      <a:pt x="124" y="498"/>
                    </a:lnTo>
                    <a:lnTo>
                      <a:pt x="121" y="498"/>
                    </a:lnTo>
                    <a:lnTo>
                      <a:pt x="119" y="498"/>
                    </a:lnTo>
                    <a:lnTo>
                      <a:pt x="117" y="498"/>
                    </a:lnTo>
                    <a:lnTo>
                      <a:pt x="119" y="498"/>
                    </a:lnTo>
                    <a:lnTo>
                      <a:pt x="121" y="498"/>
                    </a:lnTo>
                    <a:lnTo>
                      <a:pt x="124" y="498"/>
                    </a:lnTo>
                    <a:lnTo>
                      <a:pt x="126" y="498"/>
                    </a:lnTo>
                    <a:lnTo>
                      <a:pt x="131" y="498"/>
                    </a:lnTo>
                    <a:lnTo>
                      <a:pt x="126" y="498"/>
                    </a:lnTo>
                    <a:close/>
                    <a:moveTo>
                      <a:pt x="117" y="568"/>
                    </a:moveTo>
                    <a:lnTo>
                      <a:pt x="121" y="568"/>
                    </a:lnTo>
                    <a:lnTo>
                      <a:pt x="131" y="568"/>
                    </a:lnTo>
                    <a:lnTo>
                      <a:pt x="138" y="568"/>
                    </a:lnTo>
                    <a:lnTo>
                      <a:pt x="138" y="656"/>
                    </a:lnTo>
                    <a:lnTo>
                      <a:pt x="134" y="656"/>
                    </a:lnTo>
                    <a:lnTo>
                      <a:pt x="124" y="656"/>
                    </a:lnTo>
                    <a:lnTo>
                      <a:pt x="119" y="656"/>
                    </a:lnTo>
                    <a:lnTo>
                      <a:pt x="117" y="568"/>
                    </a:lnTo>
                    <a:close/>
                    <a:moveTo>
                      <a:pt x="119" y="673"/>
                    </a:moveTo>
                    <a:lnTo>
                      <a:pt x="126" y="673"/>
                    </a:lnTo>
                    <a:lnTo>
                      <a:pt x="136" y="673"/>
                    </a:lnTo>
                    <a:lnTo>
                      <a:pt x="138" y="673"/>
                    </a:lnTo>
                    <a:lnTo>
                      <a:pt x="138" y="799"/>
                    </a:lnTo>
                    <a:lnTo>
                      <a:pt x="136" y="799"/>
                    </a:lnTo>
                    <a:lnTo>
                      <a:pt x="126" y="799"/>
                    </a:lnTo>
                    <a:lnTo>
                      <a:pt x="119" y="799"/>
                    </a:lnTo>
                    <a:lnTo>
                      <a:pt x="119" y="673"/>
                    </a:lnTo>
                    <a:close/>
                    <a:moveTo>
                      <a:pt x="119" y="814"/>
                    </a:moveTo>
                    <a:lnTo>
                      <a:pt x="124" y="814"/>
                    </a:lnTo>
                    <a:lnTo>
                      <a:pt x="136" y="814"/>
                    </a:lnTo>
                    <a:lnTo>
                      <a:pt x="141" y="814"/>
                    </a:lnTo>
                    <a:lnTo>
                      <a:pt x="141" y="937"/>
                    </a:lnTo>
                    <a:lnTo>
                      <a:pt x="136" y="937"/>
                    </a:lnTo>
                    <a:lnTo>
                      <a:pt x="129" y="937"/>
                    </a:lnTo>
                    <a:lnTo>
                      <a:pt x="119" y="937"/>
                    </a:lnTo>
                    <a:lnTo>
                      <a:pt x="119" y="814"/>
                    </a:lnTo>
                    <a:close/>
                    <a:moveTo>
                      <a:pt x="119" y="957"/>
                    </a:moveTo>
                    <a:lnTo>
                      <a:pt x="126" y="957"/>
                    </a:lnTo>
                    <a:lnTo>
                      <a:pt x="136" y="957"/>
                    </a:lnTo>
                    <a:lnTo>
                      <a:pt x="141" y="957"/>
                    </a:lnTo>
                    <a:lnTo>
                      <a:pt x="141" y="1071"/>
                    </a:lnTo>
                    <a:lnTo>
                      <a:pt x="138" y="1071"/>
                    </a:lnTo>
                    <a:lnTo>
                      <a:pt x="129" y="1071"/>
                    </a:lnTo>
                    <a:lnTo>
                      <a:pt x="121" y="1073"/>
                    </a:lnTo>
                    <a:lnTo>
                      <a:pt x="119" y="957"/>
                    </a:lnTo>
                    <a:close/>
                    <a:moveTo>
                      <a:pt x="129" y="1185"/>
                    </a:moveTo>
                    <a:lnTo>
                      <a:pt x="121" y="1188"/>
                    </a:lnTo>
                    <a:lnTo>
                      <a:pt x="121" y="1095"/>
                    </a:lnTo>
                    <a:lnTo>
                      <a:pt x="126" y="1095"/>
                    </a:lnTo>
                    <a:lnTo>
                      <a:pt x="136" y="1095"/>
                    </a:lnTo>
                    <a:lnTo>
                      <a:pt x="141" y="1095"/>
                    </a:lnTo>
                    <a:lnTo>
                      <a:pt x="141" y="1185"/>
                    </a:lnTo>
                    <a:lnTo>
                      <a:pt x="129" y="1185"/>
                    </a:lnTo>
                    <a:close/>
                    <a:moveTo>
                      <a:pt x="182" y="568"/>
                    </a:moveTo>
                    <a:lnTo>
                      <a:pt x="189" y="568"/>
                    </a:lnTo>
                    <a:lnTo>
                      <a:pt x="197" y="568"/>
                    </a:lnTo>
                    <a:lnTo>
                      <a:pt x="197" y="656"/>
                    </a:lnTo>
                    <a:lnTo>
                      <a:pt x="194" y="656"/>
                    </a:lnTo>
                    <a:lnTo>
                      <a:pt x="182" y="656"/>
                    </a:lnTo>
                    <a:lnTo>
                      <a:pt x="182" y="568"/>
                    </a:lnTo>
                    <a:close/>
                    <a:moveTo>
                      <a:pt x="182" y="673"/>
                    </a:moveTo>
                    <a:lnTo>
                      <a:pt x="189" y="673"/>
                    </a:lnTo>
                    <a:lnTo>
                      <a:pt x="197" y="673"/>
                    </a:lnTo>
                    <a:lnTo>
                      <a:pt x="199" y="799"/>
                    </a:lnTo>
                    <a:lnTo>
                      <a:pt x="189" y="799"/>
                    </a:lnTo>
                    <a:lnTo>
                      <a:pt x="182" y="799"/>
                    </a:lnTo>
                    <a:lnTo>
                      <a:pt x="182" y="673"/>
                    </a:lnTo>
                    <a:close/>
                    <a:moveTo>
                      <a:pt x="182" y="814"/>
                    </a:moveTo>
                    <a:lnTo>
                      <a:pt x="194" y="814"/>
                    </a:lnTo>
                    <a:lnTo>
                      <a:pt x="199" y="814"/>
                    </a:lnTo>
                    <a:lnTo>
                      <a:pt x="199" y="937"/>
                    </a:lnTo>
                    <a:lnTo>
                      <a:pt x="192" y="937"/>
                    </a:lnTo>
                    <a:lnTo>
                      <a:pt x="184" y="937"/>
                    </a:lnTo>
                    <a:lnTo>
                      <a:pt x="182" y="814"/>
                    </a:lnTo>
                    <a:close/>
                    <a:moveTo>
                      <a:pt x="184" y="957"/>
                    </a:moveTo>
                    <a:lnTo>
                      <a:pt x="194" y="957"/>
                    </a:lnTo>
                    <a:lnTo>
                      <a:pt x="199" y="957"/>
                    </a:lnTo>
                    <a:lnTo>
                      <a:pt x="199" y="1071"/>
                    </a:lnTo>
                    <a:lnTo>
                      <a:pt x="192" y="1071"/>
                    </a:lnTo>
                    <a:lnTo>
                      <a:pt x="184" y="1071"/>
                    </a:lnTo>
                    <a:lnTo>
                      <a:pt x="184" y="957"/>
                    </a:lnTo>
                    <a:close/>
                    <a:moveTo>
                      <a:pt x="199" y="1188"/>
                    </a:moveTo>
                    <a:lnTo>
                      <a:pt x="184" y="1185"/>
                    </a:lnTo>
                    <a:lnTo>
                      <a:pt x="184" y="1098"/>
                    </a:lnTo>
                    <a:lnTo>
                      <a:pt x="197" y="1098"/>
                    </a:lnTo>
                    <a:lnTo>
                      <a:pt x="199" y="1098"/>
                    </a:lnTo>
                    <a:lnTo>
                      <a:pt x="201" y="1188"/>
                    </a:lnTo>
                    <a:lnTo>
                      <a:pt x="199" y="1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1774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575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454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43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8558"/>
            <a:ext cx="10515600" cy="53771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lvl="0" algn="ctr" defTabSz="914400" fontAlgn="base"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438873"/>
            <a:ext cx="9772651" cy="32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0202659" y="6438871"/>
            <a:ext cx="1615548" cy="346858"/>
            <a:chOff x="7518984" y="6347798"/>
            <a:chExt cx="1454471" cy="4572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8973455" y="6347798"/>
              <a:ext cx="0" cy="4572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tx2">
                      <a:lumMod val="75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518984" y="6347798"/>
              <a:ext cx="0" cy="4572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tx2">
                      <a:lumMod val="75000"/>
                    </a:schemeClr>
                  </a:gs>
                  <a:gs pos="100000">
                    <a:schemeClr val="tx2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7"/>
          <p:cNvSpPr/>
          <p:nvPr userDrawn="1"/>
        </p:nvSpPr>
        <p:spPr>
          <a:xfrm>
            <a:off x="9315331" y="6438873"/>
            <a:ext cx="1319252" cy="323421"/>
          </a:xfrm>
          <a:custGeom>
            <a:avLst/>
            <a:gdLst>
              <a:gd name="connsiteX0" fmla="*/ 0 w 383764"/>
              <a:gd name="connsiteY0" fmla="*/ 0 h 323421"/>
              <a:gd name="connsiteX1" fmla="*/ 383764 w 383764"/>
              <a:gd name="connsiteY1" fmla="*/ 0 h 323421"/>
              <a:gd name="connsiteX2" fmla="*/ 383764 w 383764"/>
              <a:gd name="connsiteY2" fmla="*/ 323421 h 323421"/>
              <a:gd name="connsiteX3" fmla="*/ 0 w 383764"/>
              <a:gd name="connsiteY3" fmla="*/ 323421 h 323421"/>
              <a:gd name="connsiteX4" fmla="*/ 0 w 383764"/>
              <a:gd name="connsiteY4" fmla="*/ 0 h 323421"/>
              <a:gd name="connsiteX0" fmla="*/ 171450 w 555214"/>
              <a:gd name="connsiteY0" fmla="*/ 0 h 323421"/>
              <a:gd name="connsiteX1" fmla="*/ 555214 w 555214"/>
              <a:gd name="connsiteY1" fmla="*/ 0 h 323421"/>
              <a:gd name="connsiteX2" fmla="*/ 555214 w 555214"/>
              <a:gd name="connsiteY2" fmla="*/ 323421 h 323421"/>
              <a:gd name="connsiteX3" fmla="*/ 0 w 555214"/>
              <a:gd name="connsiteY3" fmla="*/ 323421 h 323421"/>
              <a:gd name="connsiteX4" fmla="*/ 171450 w 555214"/>
              <a:gd name="connsiteY4" fmla="*/ 0 h 32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214" h="323421">
                <a:moveTo>
                  <a:pt x="171450" y="0"/>
                </a:moveTo>
                <a:lnTo>
                  <a:pt x="555214" y="0"/>
                </a:lnTo>
                <a:lnTo>
                  <a:pt x="555214" y="323421"/>
                </a:lnTo>
                <a:lnTo>
                  <a:pt x="0" y="323421"/>
                </a:lnTo>
                <a:lnTo>
                  <a:pt x="17145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10632668" y="6438873"/>
            <a:ext cx="1559334" cy="32342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40106" y="6397169"/>
            <a:ext cx="585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6550BC7-7D90-49D1-9B51-C16C704E94F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50" r:id="rId4"/>
    <p:sldLayoutId id="2147483654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78" r:id="rId12"/>
    <p:sldLayoutId id="2147483680" r:id="rId13"/>
    <p:sldLayoutId id="2147483666" r:id="rId14"/>
    <p:sldLayoutId id="2147483667" r:id="rId15"/>
    <p:sldLayoutId id="2147483668" r:id="rId16"/>
    <p:sldLayoutId id="2147483669" r:id="rId17"/>
    <p:sldLayoutId id="2147483688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9" r:id="rId27"/>
    <p:sldLayoutId id="2147483681" r:id="rId28"/>
    <p:sldLayoutId id="2147483682" r:id="rId29"/>
    <p:sldLayoutId id="2147483683" r:id="rId30"/>
    <p:sldLayoutId id="2147483684" r:id="rId31"/>
    <p:sldLayoutId id="2147483685" r:id="rId32"/>
    <p:sldLayoutId id="2147483686" r:id="rId33"/>
    <p:sldLayoutId id="2147483687" r:id="rId34"/>
    <p:sldLayoutId id="2147483689" r:id="rId35"/>
    <p:sldLayoutId id="2147483690" r:id="rId36"/>
    <p:sldLayoutId id="2147483692" r:id="rId37"/>
    <p:sldLayoutId id="2147483693" r:id="rId38"/>
    <p:sldLayoutId id="2147483694" r:id="rId39"/>
    <p:sldLayoutId id="2147483691" r:id="rId40"/>
    <p:sldLayoutId id="2147483695" r:id="rId41"/>
    <p:sldLayoutId id="2147483696" r:id="rId42"/>
    <p:sldLayoutId id="2147483655" r:id="rId43"/>
    <p:sldLayoutId id="2147483656" r:id="rId44"/>
    <p:sldLayoutId id="2147483657" r:id="rId45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lang="en-US" sz="3600" b="1" kern="0" spc="-151" dirty="0">
          <a:solidFill>
            <a:schemeClr val="tx2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238501"/>
            <a:ext cx="2697032" cy="36194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flipV="1">
            <a:off x="1164705" y="2815398"/>
            <a:ext cx="1532327" cy="1596693"/>
          </a:xfrm>
          <a:custGeom>
            <a:avLst/>
            <a:gdLst>
              <a:gd name="connsiteX0" fmla="*/ 880278 w 1254073"/>
              <a:gd name="connsiteY0" fmla="*/ 0 h 1306751"/>
              <a:gd name="connsiteX1" fmla="*/ 1254073 w 1254073"/>
              <a:gd name="connsiteY1" fmla="*/ 0 h 1306751"/>
              <a:gd name="connsiteX2" fmla="*/ 1254073 w 1254073"/>
              <a:gd name="connsiteY2" fmla="*/ 1306751 h 1306751"/>
              <a:gd name="connsiteX3" fmla="*/ 0 w 1254073"/>
              <a:gd name="connsiteY3" fmla="*/ 1306751 h 130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073" h="1306751">
                <a:moveTo>
                  <a:pt x="880278" y="0"/>
                </a:moveTo>
                <a:lnTo>
                  <a:pt x="1254073" y="0"/>
                </a:lnTo>
                <a:lnTo>
                  <a:pt x="1254073" y="1306751"/>
                </a:lnTo>
                <a:lnTo>
                  <a:pt x="0" y="1306751"/>
                </a:lnTo>
                <a:close/>
              </a:path>
            </a:pathLst>
          </a:custGeom>
          <a:solidFill>
            <a:srgbClr val="318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39009" y="2684819"/>
            <a:ext cx="749853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spc="-150" dirty="0">
                <a:solidFill>
                  <a:srgbClr val="31869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 &amp; MI </a:t>
            </a:r>
          </a:p>
          <a:p>
            <a:r>
              <a:rPr lang="en-US" sz="4000" b="1" spc="-15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Jugendchor &amp; Miteinander</a:t>
            </a:r>
            <a:endParaRPr lang="id-ID" sz="4000" b="1" spc="-150" dirty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39009" y="4505453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5757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Konzeptvorstellung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74465F0-BA86-70C2-BC10-A43FD2DA1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12" y="468005"/>
            <a:ext cx="2105979" cy="209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0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Unser Team</a:t>
            </a:r>
            <a:endParaRPr lang="en-US" sz="3600" spc="-151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5" name="Round Diagonal Corner Rectangle 64"/>
          <p:cNvSpPr/>
          <p:nvPr/>
        </p:nvSpPr>
        <p:spPr>
          <a:xfrm flipV="1">
            <a:off x="543434" y="3475366"/>
            <a:ext cx="1333204" cy="2657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77974" y="3785977"/>
            <a:ext cx="1792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Jeannette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13939" y="3475588"/>
            <a:ext cx="5741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Musik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77974" y="4051697"/>
            <a:ext cx="201400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Gemeinde Beutelsbach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38 Jahre alt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de-DE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Grund- und Hauptschullehrerin in Waiblingen</a:t>
            </a:r>
          </a:p>
          <a:p>
            <a:pPr>
              <a:buClr>
                <a:srgbClr val="E24848"/>
              </a:buClr>
              <a:defRPr/>
            </a:pPr>
            <a:endParaRPr lang="de-DE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de-DE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Seit 14 Jahren aktiv im Bereich NAK-Musik</a:t>
            </a:r>
          </a:p>
          <a:p>
            <a:pPr>
              <a:buClr>
                <a:srgbClr val="E24848"/>
              </a:buClr>
              <a:defRPr/>
            </a:pPr>
            <a:endParaRPr lang="de-DE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de-DE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Geige, Bratsche, Gesang, Dirigat</a:t>
            </a:r>
          </a:p>
          <a:p>
            <a:pPr>
              <a:buClr>
                <a:srgbClr val="E24848"/>
              </a:buClr>
              <a:defRPr/>
            </a:pPr>
            <a:endParaRPr lang="de-DE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9" name="Round Diagonal Corner Rectangle 78"/>
          <p:cNvSpPr/>
          <p:nvPr/>
        </p:nvSpPr>
        <p:spPr>
          <a:xfrm flipV="1">
            <a:off x="2817396" y="3475366"/>
            <a:ext cx="1333204" cy="2657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751934" y="3785977"/>
            <a:ext cx="1792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Björn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987900" y="3475588"/>
            <a:ext cx="5741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Musik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751935" y="4051697"/>
            <a:ext cx="179234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Gemeinde Aichwald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41 Jahre alt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Lehrer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Spielt Klavier, Bandinstrumente, dirigieren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4" name="Round Diagonal Corner Rectangle 133"/>
          <p:cNvSpPr/>
          <p:nvPr/>
        </p:nvSpPr>
        <p:spPr>
          <a:xfrm flipV="1">
            <a:off x="5240211" y="3454765"/>
            <a:ext cx="1333204" cy="2657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5174749" y="3765376"/>
            <a:ext cx="1792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Nadine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5322229" y="3454987"/>
            <a:ext cx="10326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5174751" y="4031096"/>
            <a:ext cx="2017486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Gemeinde Beuelsbach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32 Jahre alt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Grundschullehrerin</a:t>
            </a:r>
            <a:b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Erfahrungen in der Chorleitung</a:t>
            </a:r>
            <a:b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singt gern im Chor, spielt Geige im Bezirksorchester, hat Klavierunterricht </a:t>
            </a:r>
          </a:p>
        </p:txBody>
      </p:sp>
      <p:sp>
        <p:nvSpPr>
          <p:cNvPr id="143" name="Round Diagonal Corner Rectangle 142"/>
          <p:cNvSpPr/>
          <p:nvPr/>
        </p:nvSpPr>
        <p:spPr>
          <a:xfrm flipV="1">
            <a:off x="7713186" y="3475366"/>
            <a:ext cx="1333204" cy="2657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647724" y="3785977"/>
            <a:ext cx="1792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Anica</a:t>
            </a:r>
            <a:endParaRPr lang="en-US" sz="1200" b="1" dirty="0">
              <a:solidFill>
                <a:schemeClr val="tx2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7826913" y="3482771"/>
            <a:ext cx="3561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7647726" y="4051697"/>
            <a:ext cx="201400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Gemeinde Beutelsbach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24 Jahre alt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Arbeitet im Prozess- und Qualitätsmanagement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Erfahrung im Bereich Social Media, Homepage, Außendarstellung,…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Spielt Geige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1" name="Bildplatzhalter 20">
            <a:extLst>
              <a:ext uri="{FF2B5EF4-FFF2-40B4-BE49-F238E27FC236}">
                <a16:creationId xmlns:a16="http://schemas.microsoft.com/office/drawing/2014/main" id="{1BC84489-45EE-E3A0-B80A-BB8727949EC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8" t="9102" r="618" b="24961"/>
          <a:stretch/>
        </p:blipFill>
        <p:spPr>
          <a:xfrm flipH="1">
            <a:off x="5240579" y="1871739"/>
            <a:ext cx="1727200" cy="1582737"/>
          </a:xfrm>
        </p:spPr>
      </p:pic>
      <p:pic>
        <p:nvPicPr>
          <p:cNvPr id="25" name="Bildplatzhalter 24">
            <a:extLst>
              <a:ext uri="{FF2B5EF4-FFF2-40B4-BE49-F238E27FC236}">
                <a16:creationId xmlns:a16="http://schemas.microsoft.com/office/drawing/2014/main" id="{EF59CB14-BDA0-0808-1935-0DCEE2AAED1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t="7478" r="392" b="31566"/>
          <a:stretch/>
        </p:blipFill>
        <p:spPr>
          <a:xfrm flipH="1">
            <a:off x="7708244" y="1871739"/>
            <a:ext cx="1725612" cy="1603545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76A2F08E-A010-2F64-429D-30E3F6A715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6" t="7194" r="1416" b="68592"/>
          <a:stretch/>
        </p:blipFill>
        <p:spPr>
          <a:xfrm flipH="1">
            <a:off x="542925" y="1892340"/>
            <a:ext cx="1727200" cy="1582737"/>
          </a:xfrm>
        </p:spPr>
      </p:pic>
      <p:pic>
        <p:nvPicPr>
          <p:cNvPr id="17" name="Bildplatzhalter 16">
            <a:extLst>
              <a:ext uri="{FF2B5EF4-FFF2-40B4-BE49-F238E27FC236}">
                <a16:creationId xmlns:a16="http://schemas.microsoft.com/office/drawing/2014/main" id="{87C54C32-529C-B149-E6F3-9E9633FDD0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8" t="14785" r="628" b="23401"/>
          <a:stretch/>
        </p:blipFill>
        <p:spPr>
          <a:xfrm flipH="1">
            <a:off x="2817076" y="1892340"/>
            <a:ext cx="1727200" cy="1582737"/>
          </a:xfrm>
        </p:spPr>
      </p:pic>
      <p:sp>
        <p:nvSpPr>
          <p:cNvPr id="4" name="Round Diagonal Corner Rectangle 142">
            <a:extLst>
              <a:ext uri="{FF2B5EF4-FFF2-40B4-BE49-F238E27FC236}">
                <a16:creationId xmlns:a16="http://schemas.microsoft.com/office/drawing/2014/main" id="{C5E75E9C-7A9F-AA57-DA8E-0716C8B88944}"/>
              </a:ext>
            </a:extLst>
          </p:cNvPr>
          <p:cNvSpPr/>
          <p:nvPr/>
        </p:nvSpPr>
        <p:spPr>
          <a:xfrm flipV="1">
            <a:off x="10043957" y="3454765"/>
            <a:ext cx="1333204" cy="2657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143">
            <a:extLst>
              <a:ext uri="{FF2B5EF4-FFF2-40B4-BE49-F238E27FC236}">
                <a16:creationId xmlns:a16="http://schemas.microsoft.com/office/drawing/2014/main" id="{FA956065-9535-3A4A-7FFB-435ED9A6DA03}"/>
              </a:ext>
            </a:extLst>
          </p:cNvPr>
          <p:cNvSpPr/>
          <p:nvPr/>
        </p:nvSpPr>
        <p:spPr>
          <a:xfrm>
            <a:off x="9978495" y="3765376"/>
            <a:ext cx="1792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</a:t>
            </a:r>
          </a:p>
        </p:txBody>
      </p:sp>
      <p:sp>
        <p:nvSpPr>
          <p:cNvPr id="11" name="Rectangle 146">
            <a:extLst>
              <a:ext uri="{FF2B5EF4-FFF2-40B4-BE49-F238E27FC236}">
                <a16:creationId xmlns:a16="http://schemas.microsoft.com/office/drawing/2014/main" id="{4AFBCEC2-4A85-B08F-EEE5-84B97D1D075C}"/>
              </a:ext>
            </a:extLst>
          </p:cNvPr>
          <p:cNvSpPr/>
          <p:nvPr/>
        </p:nvSpPr>
        <p:spPr>
          <a:xfrm>
            <a:off x="10099425" y="3460563"/>
            <a:ext cx="6912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Technik</a:t>
            </a:r>
          </a:p>
        </p:txBody>
      </p:sp>
      <p:sp>
        <p:nvSpPr>
          <p:cNvPr id="13" name="Rectangle 148">
            <a:extLst>
              <a:ext uri="{FF2B5EF4-FFF2-40B4-BE49-F238E27FC236}">
                <a16:creationId xmlns:a16="http://schemas.microsoft.com/office/drawing/2014/main" id="{FEC4840B-CD33-87D4-8187-32E339A0FA23}"/>
              </a:ext>
            </a:extLst>
          </p:cNvPr>
          <p:cNvSpPr/>
          <p:nvPr/>
        </p:nvSpPr>
        <p:spPr>
          <a:xfrm>
            <a:off x="9978497" y="4031096"/>
            <a:ext cx="2014005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Gemeinde Beutelsbach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43 Jahre alt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Arbeitet im Technikpräsidium der Polizei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E24848"/>
              </a:buClr>
              <a:defRPr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Langjährige Erfahrung in unterschiedlichen technischen Arbeitsbereichen</a:t>
            </a:r>
          </a:p>
          <a:p>
            <a:pPr>
              <a:buClr>
                <a:srgbClr val="E24848"/>
              </a:buClr>
              <a:defRPr/>
            </a:pPr>
            <a:endParaRPr lang="en-US" sz="11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7" name="Bildplatzhalter 16">
            <a:extLst>
              <a:ext uri="{FF2B5EF4-FFF2-40B4-BE49-F238E27FC236}">
                <a16:creationId xmlns:a16="http://schemas.microsoft.com/office/drawing/2014/main" id="{3C732B28-E0C4-21DF-5895-6A2086165F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8" b="3988"/>
          <a:stretch/>
        </p:blipFill>
        <p:spPr>
          <a:xfrm flipH="1">
            <a:off x="10043809" y="1868154"/>
            <a:ext cx="1727200" cy="1582737"/>
          </a:xfrm>
          <a:prstGeom prst="round2DiagRect">
            <a:avLst>
              <a:gd name="adj1" fmla="val 0"/>
              <a:gd name="adj2" fmla="val 2513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B6F2EF9-0B6A-6A4C-3255-9290B34E37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1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6" name="Rectangle 5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23" name="Round Diagonal Corner Rectangle 22"/>
          <p:cNvSpPr/>
          <p:nvPr/>
        </p:nvSpPr>
        <p:spPr>
          <a:xfrm flipH="1" flipV="1">
            <a:off x="463470" y="4468389"/>
            <a:ext cx="3722263" cy="1424412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64641" y="4602953"/>
            <a:ext cx="3270761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20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Unser Ziel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4533" y="4953002"/>
            <a:ext cx="3504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600" noProof="1">
                <a:solidFill>
                  <a:schemeClr val="tx2">
                    <a:lumMod val="7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Jugendliche durch Gesang für den christlichen Glauben begeistern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656881" y="1962707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656881" y="2067828"/>
            <a:ext cx="6516915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Jugendchor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Literatur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Projekte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Band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Integration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4656881" y="4415182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4FE608B9-389B-19DF-41F5-8654543AA3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r="1795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8790BAF-8870-3996-3CD0-AF711EACE5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4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6" name="Rectangle 5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4656881" y="1962707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656881" y="2067828"/>
            <a:ext cx="6516915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Neue PA mit digitalem Mischpult, Solomikrofone, Chormikrofone, Lautsprecher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Bereit für kleine Vokalensembles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Bereit für Konzertgestaltungen / -mitwirkung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Vertrag im CCLI für Aufführungsrechte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Vertrag für Sibelius Notationssoftware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4656881" y="4825086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A312016-B464-D3BE-B03E-130110D6B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2" y="1962707"/>
            <a:ext cx="3796912" cy="1634399"/>
          </a:xfrm>
          <a:prstGeom prst="round2DiagRect">
            <a:avLst>
              <a:gd name="adj1" fmla="val 0"/>
              <a:gd name="adj2" fmla="val 32510"/>
            </a:avLst>
          </a:prstGeom>
          <a:ln>
            <a:solidFill>
              <a:srgbClr val="575757"/>
            </a:solidFill>
          </a:ln>
        </p:spPr>
      </p:pic>
      <p:pic>
        <p:nvPicPr>
          <p:cNvPr id="8" name="Grafik 7" descr="Ein Bild, das Mikrofon enthält.&#10;&#10;Automatisch generierte Beschreibung">
            <a:extLst>
              <a:ext uri="{FF2B5EF4-FFF2-40B4-BE49-F238E27FC236}">
                <a16:creationId xmlns:a16="http://schemas.microsoft.com/office/drawing/2014/main" id="{200A9DDA-155A-D700-859A-B7738FDD7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50" y="3701807"/>
            <a:ext cx="2320644" cy="2098273"/>
          </a:xfrm>
          <a:prstGeom prst="round2DiagRect">
            <a:avLst>
              <a:gd name="adj1" fmla="val 25912"/>
              <a:gd name="adj2" fmla="val 0"/>
            </a:avLst>
          </a:prstGeom>
          <a:ln>
            <a:solidFill>
              <a:srgbClr val="575757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259272C-446E-A60C-4C0F-88D06A56D0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Außendarstellung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6" name="Rectangle 5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23" name="Round Diagonal Corner Rectangle 22"/>
          <p:cNvSpPr/>
          <p:nvPr/>
        </p:nvSpPr>
        <p:spPr>
          <a:xfrm flipH="1" flipV="1">
            <a:off x="463470" y="4468389"/>
            <a:ext cx="3722263" cy="1424412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64641" y="4602953"/>
            <a:ext cx="3270761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20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Unser Ziel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4533" y="4953002"/>
            <a:ext cx="3504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en-US" sz="1600" noProof="1">
                <a:solidFill>
                  <a:schemeClr val="tx2">
                    <a:lumMod val="7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Identifikation mit der NAK und dem Jugendchor JU &amp; MI schaffen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656881" y="1962707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656881" y="2067828"/>
            <a:ext cx="6516915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Eigen entworfenes Logo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Give Aways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Social Media: WhatsApp / Instagram / TikTok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T-Shirts / Polos in unseren Farben mit unserem Logo</a:t>
            </a:r>
          </a:p>
          <a:p>
            <a: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Tourbus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4656881" y="4472571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3" name="Picture 115">
            <a:extLst>
              <a:ext uri="{FF2B5EF4-FFF2-40B4-BE49-F238E27FC236}">
                <a16:creationId xmlns:a16="http://schemas.microsoft.com/office/drawing/2014/main" id="{3D8943A6-3E62-8A8C-C797-278EE3AD0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0"/>
          <a:stretch/>
        </p:blipFill>
        <p:spPr>
          <a:xfrm>
            <a:off x="2215044" y="1364047"/>
            <a:ext cx="1874357" cy="3545112"/>
          </a:xfrm>
          <a:prstGeom prst="rect">
            <a:avLst/>
          </a:prstGeom>
          <a:effectLst>
            <a:outerShdw blurRad="266700" dist="292100" dir="8100000" algn="tr" rotWithShape="0">
              <a:prstClr val="black">
                <a:alpha val="15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66764E2-D6F9-23FB-1984-DA99F109D1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976" y="2584201"/>
            <a:ext cx="1190477" cy="118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1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98348" y="2013921"/>
            <a:ext cx="5687510" cy="2830157"/>
            <a:chOff x="2435445" y="1301443"/>
            <a:chExt cx="4273111" cy="2126339"/>
          </a:xfrm>
          <a:solidFill>
            <a:schemeClr val="accent4"/>
          </a:solidFill>
        </p:grpSpPr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188580" y="2181099"/>
              <a:ext cx="6184" cy="77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63"/>
            <p:cNvSpPr>
              <a:spLocks/>
            </p:cNvSpPr>
            <p:nvPr/>
          </p:nvSpPr>
          <p:spPr bwMode="auto">
            <a:xfrm>
              <a:off x="3426659" y="1488505"/>
              <a:ext cx="27827" cy="247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" y="19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22" h="19">
                  <a:moveTo>
                    <a:pt x="7" y="0"/>
                  </a:moveTo>
                  <a:cubicBezTo>
                    <a:pt x="13" y="7"/>
                    <a:pt x="19" y="9"/>
                    <a:pt x="22" y="19"/>
                  </a:cubicBezTo>
                  <a:cubicBezTo>
                    <a:pt x="13" y="17"/>
                    <a:pt x="0" y="3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" name="Group 341"/>
            <p:cNvGrpSpPr/>
            <p:nvPr/>
          </p:nvGrpSpPr>
          <p:grpSpPr>
            <a:xfrm>
              <a:off x="4231423" y="2200568"/>
              <a:ext cx="815115" cy="911613"/>
              <a:chOff x="4097338" y="2217738"/>
              <a:chExt cx="1139825" cy="1274763"/>
            </a:xfrm>
            <a:grpFill/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" name="Group 274"/>
            <p:cNvGrpSpPr/>
            <p:nvPr/>
          </p:nvGrpSpPr>
          <p:grpSpPr>
            <a:xfrm>
              <a:off x="3468530" y="2527522"/>
              <a:ext cx="557412" cy="900260"/>
              <a:chOff x="3030538" y="2674938"/>
              <a:chExt cx="779463" cy="1258888"/>
            </a:xfrm>
            <a:grpFill/>
          </p:grpSpPr>
          <p:sp>
            <p:nvSpPr>
              <p:cNvPr id="13" name="Freeform 22"/>
              <p:cNvSpPr>
                <a:spLocks/>
              </p:cNvSpPr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23"/>
              <p:cNvSpPr>
                <a:spLocks/>
              </p:cNvSpPr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" name="Group 277"/>
            <p:cNvGrpSpPr/>
            <p:nvPr/>
          </p:nvGrpSpPr>
          <p:grpSpPr>
            <a:xfrm>
              <a:off x="2435445" y="1301443"/>
              <a:ext cx="1852741" cy="1290789"/>
              <a:chOff x="1585913" y="960438"/>
              <a:chExt cx="2590800" cy="1804987"/>
            </a:xfrm>
            <a:grpFill/>
          </p:grpSpPr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" name="Freeform 40"/>
              <p:cNvSpPr>
                <a:spLocks/>
              </p:cNvSpPr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" name="Freeform 41"/>
              <p:cNvSpPr>
                <a:spLocks/>
              </p:cNvSpPr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Freeform 42"/>
              <p:cNvSpPr>
                <a:spLocks/>
              </p:cNvSpPr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43"/>
              <p:cNvSpPr>
                <a:spLocks/>
              </p:cNvSpPr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Freeform 44"/>
              <p:cNvSpPr>
                <a:spLocks/>
              </p:cNvSpPr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45"/>
              <p:cNvSpPr>
                <a:spLocks/>
              </p:cNvSpPr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Freeform 46"/>
              <p:cNvSpPr>
                <a:spLocks/>
              </p:cNvSpPr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47"/>
              <p:cNvSpPr>
                <a:spLocks/>
              </p:cNvSpPr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48"/>
              <p:cNvSpPr>
                <a:spLocks/>
              </p:cNvSpPr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49"/>
              <p:cNvSpPr>
                <a:spLocks/>
              </p:cNvSpPr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50"/>
              <p:cNvSpPr>
                <a:spLocks/>
              </p:cNvSpPr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51"/>
              <p:cNvSpPr>
                <a:spLocks/>
              </p:cNvSpPr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52"/>
              <p:cNvSpPr>
                <a:spLocks/>
              </p:cNvSpPr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53"/>
              <p:cNvSpPr>
                <a:spLocks/>
              </p:cNvSpPr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54"/>
              <p:cNvSpPr>
                <a:spLocks/>
              </p:cNvSpPr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55"/>
              <p:cNvSpPr>
                <a:spLocks/>
              </p:cNvSpPr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56"/>
              <p:cNvSpPr>
                <a:spLocks/>
              </p:cNvSpPr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57"/>
              <p:cNvSpPr>
                <a:spLocks/>
              </p:cNvSpPr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58"/>
              <p:cNvSpPr>
                <a:spLocks/>
              </p:cNvSpPr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59"/>
              <p:cNvSpPr>
                <a:spLocks/>
              </p:cNvSpPr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60"/>
              <p:cNvSpPr>
                <a:spLocks/>
              </p:cNvSpPr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61"/>
              <p:cNvSpPr>
                <a:spLocks/>
              </p:cNvSpPr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Freeform 62"/>
              <p:cNvSpPr>
                <a:spLocks/>
              </p:cNvSpPr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63"/>
              <p:cNvSpPr>
                <a:spLocks/>
              </p:cNvSpPr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6" name="Freeform 64"/>
              <p:cNvSpPr>
                <a:spLocks/>
              </p:cNvSpPr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7" name="Freeform 65"/>
              <p:cNvSpPr>
                <a:spLocks/>
              </p:cNvSpPr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8" name="Freeform 66"/>
              <p:cNvSpPr>
                <a:spLocks/>
              </p:cNvSpPr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67"/>
              <p:cNvSpPr>
                <a:spLocks/>
              </p:cNvSpPr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68"/>
              <p:cNvSpPr>
                <a:spLocks/>
              </p:cNvSpPr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1" name="Freeform 69"/>
              <p:cNvSpPr>
                <a:spLocks/>
              </p:cNvSpPr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2" name="Freeform 70"/>
              <p:cNvSpPr>
                <a:spLocks/>
              </p:cNvSpPr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3" name="Freeform 71"/>
              <p:cNvSpPr>
                <a:spLocks/>
              </p:cNvSpPr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4" name="Freeform 72"/>
              <p:cNvSpPr>
                <a:spLocks/>
              </p:cNvSpPr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5" name="Freeform 73"/>
              <p:cNvSpPr>
                <a:spLocks/>
              </p:cNvSpPr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6" name="Freeform 74"/>
              <p:cNvSpPr>
                <a:spLocks/>
              </p:cNvSpPr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Freeform 75"/>
              <p:cNvSpPr>
                <a:spLocks/>
              </p:cNvSpPr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8" name="Freeform 76"/>
              <p:cNvSpPr>
                <a:spLocks/>
              </p:cNvSpPr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9" name="Freeform 77"/>
              <p:cNvSpPr>
                <a:spLocks/>
              </p:cNvSpPr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0" name="Freeform 78"/>
              <p:cNvSpPr>
                <a:spLocks/>
              </p:cNvSpPr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1" name="Freeform 79"/>
              <p:cNvSpPr>
                <a:spLocks/>
              </p:cNvSpPr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2" name="Freeform 80"/>
              <p:cNvSpPr>
                <a:spLocks/>
              </p:cNvSpPr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3" name="Freeform 81"/>
              <p:cNvSpPr>
                <a:spLocks/>
              </p:cNvSpPr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" name="Freeform 82"/>
              <p:cNvSpPr>
                <a:spLocks/>
              </p:cNvSpPr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Freeform 83"/>
              <p:cNvSpPr>
                <a:spLocks/>
              </p:cNvSpPr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6" name="Freeform 84"/>
              <p:cNvSpPr>
                <a:spLocks/>
              </p:cNvSpPr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7" name="Freeform 85"/>
              <p:cNvSpPr>
                <a:spLocks/>
              </p:cNvSpPr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8" name="Freeform 86"/>
              <p:cNvSpPr>
                <a:spLocks/>
              </p:cNvSpPr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87"/>
              <p:cNvSpPr>
                <a:spLocks/>
              </p:cNvSpPr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88"/>
              <p:cNvSpPr>
                <a:spLocks/>
              </p:cNvSpPr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89"/>
              <p:cNvSpPr>
                <a:spLocks/>
              </p:cNvSpPr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90"/>
              <p:cNvSpPr>
                <a:spLocks/>
              </p:cNvSpPr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Freeform 91"/>
              <p:cNvSpPr>
                <a:spLocks/>
              </p:cNvSpPr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92"/>
              <p:cNvSpPr>
                <a:spLocks/>
              </p:cNvSpPr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93"/>
              <p:cNvSpPr>
                <a:spLocks/>
              </p:cNvSpPr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94"/>
              <p:cNvSpPr>
                <a:spLocks/>
              </p:cNvSpPr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95"/>
              <p:cNvSpPr>
                <a:spLocks/>
              </p:cNvSpPr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96"/>
              <p:cNvSpPr>
                <a:spLocks/>
              </p:cNvSpPr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97"/>
              <p:cNvSpPr>
                <a:spLocks/>
              </p:cNvSpPr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98"/>
              <p:cNvSpPr>
                <a:spLocks/>
              </p:cNvSpPr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99"/>
              <p:cNvSpPr>
                <a:spLocks/>
              </p:cNvSpPr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100"/>
              <p:cNvSpPr>
                <a:spLocks/>
              </p:cNvSpPr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3" name="Group 345"/>
            <p:cNvGrpSpPr/>
            <p:nvPr/>
          </p:nvGrpSpPr>
          <p:grpSpPr>
            <a:xfrm>
              <a:off x="4318837" y="1393399"/>
              <a:ext cx="491567" cy="826469"/>
              <a:chOff x="4219575" y="1089025"/>
              <a:chExt cx="687388" cy="1155701"/>
            </a:xfrm>
            <a:grpFill/>
          </p:grpSpPr>
          <p:sp>
            <p:nvSpPr>
              <p:cNvPr id="84" name="Freeform 36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85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86" name="Freeform 24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" name="Freeform 25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8" name="Freeform 26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9" name="Freeform 27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0" name="Freeform 28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1" name="Freeform 29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2" name="Freeform 31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3" name="Freeform 32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4" name="Freeform 33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5" name="Freeform 34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6" name="Freeform 35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7" name="Freeform 37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8" name="Freeform 38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9" name="Group 363"/>
            <p:cNvGrpSpPr/>
            <p:nvPr/>
          </p:nvGrpSpPr>
          <p:grpSpPr>
            <a:xfrm>
              <a:off x="5788997" y="2673970"/>
              <a:ext cx="691373" cy="603958"/>
              <a:chOff x="6275388" y="2879725"/>
              <a:chExt cx="966788" cy="844551"/>
            </a:xfrm>
            <a:grpFill/>
          </p:grpSpPr>
          <p:sp>
            <p:nvSpPr>
              <p:cNvPr id="101" name="Freeform 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02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03" name="Freeform 7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4" name="Freeform 8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5" name="Freeform 10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6" name="Freeform 11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7" name="Freeform 12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8" name="Freeform 13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14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Freeform 15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1" name="Freeform 16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2" name="Freeform 17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3" name="Freeform 18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4" name="Freeform 19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5" name="Freeform 20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6" name="Freeform 116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7" name="Freeform 117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8" name="Freeform 118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19" name="Group 383"/>
            <p:cNvGrpSpPr/>
            <p:nvPr/>
          </p:nvGrpSpPr>
          <p:grpSpPr>
            <a:xfrm>
              <a:off x="4671903" y="1357070"/>
              <a:ext cx="2036653" cy="1439507"/>
              <a:chOff x="4713288" y="1038225"/>
              <a:chExt cx="2847975" cy="2012950"/>
            </a:xfrm>
            <a:grpFill/>
          </p:grpSpPr>
          <p:sp>
            <p:nvSpPr>
              <p:cNvPr id="120" name="Freeform 101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1" name="Freeform 102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2" name="Freeform 103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3" name="Freeform 104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4" name="Freeform 105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5" name="Freeform 106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6" name="Freeform 107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7" name="Freeform 108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8" name="Freeform 109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9" name="Freeform 110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0" name="Freeform 111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1" name="Freeform 112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2" name="Freeform 113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3" name="Freeform 114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4" name="Freeform 115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5" name="Freeform 119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6" name="Freeform 120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7" name="Freeform 121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8" name="Freeform 122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9" name="Freeform 123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0" name="Freeform 124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1" name="Freeform 125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2" name="Freeform 126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3" name="Freeform 127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4" name="Freeform 128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5" name="Freeform 129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6" name="Freeform 130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7" name="Freeform 131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8" name="Freeform 132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9" name="Freeform 133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0" name="Freeform 134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1" name="Freeform 135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2" name="Freeform 136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3" name="Freeform 137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4" name="Freeform 138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5" name="Freeform 139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6" name="Freeform 140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7" name="Freeform 141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8" name="Freeform 142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9" name="Freeform 143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0" name="Freeform 144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1" name="Freeform 145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2" name="Freeform 146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3" name="Freeform 147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4" name="Freeform 148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5" name="Freeform 149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6" name="Freeform 150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7" name="Freeform 151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8" name="Freeform 152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9" name="Freeform 153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0" name="Freeform 154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1" name="Freeform 155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2" name="Freeform 156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3" name="Freeform 157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4" name="Freeform 158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5" name="Freeform 159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6" name="Freeform 160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7" name="Freeform 161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8" name="Freeform 162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9" name="Freeform 164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0" name="Freeform 165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1" name="Freeform 166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2" name="Freeform 167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3" name="Freeform 168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4" name="Freeform 169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5" name="Freeform 170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6" name="Freeform 171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193" name="Oval 192"/>
          <p:cNvSpPr/>
          <p:nvPr/>
        </p:nvSpPr>
        <p:spPr>
          <a:xfrm>
            <a:off x="2421072" y="3575842"/>
            <a:ext cx="629551" cy="629551"/>
          </a:xfrm>
          <a:prstGeom prst="ellipse">
            <a:avLst/>
          </a:prstGeom>
          <a:solidFill>
            <a:schemeClr val="tx1">
              <a:lumMod val="85000"/>
              <a:lumOff val="1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3764766" y="2767442"/>
            <a:ext cx="629551" cy="629551"/>
          </a:xfrm>
          <a:prstGeom prst="ellipse">
            <a:avLst/>
          </a:prstGeom>
          <a:solidFill>
            <a:schemeClr val="tx1">
              <a:lumMod val="85000"/>
              <a:lumOff val="1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3855516" y="3991570"/>
            <a:ext cx="629551" cy="629551"/>
          </a:xfrm>
          <a:prstGeom prst="ellipse">
            <a:avLst/>
          </a:prstGeom>
          <a:solidFill>
            <a:schemeClr val="tx1">
              <a:lumMod val="85000"/>
              <a:lumOff val="1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6</a:t>
            </a:fld>
            <a:endParaRPr lang="en-US"/>
          </a:p>
        </p:txBody>
      </p:sp>
      <p:pic>
        <p:nvPicPr>
          <p:cNvPr id="188" name="Grafik 187" descr="Violinschlüssel">
            <a:extLst>
              <a:ext uri="{FF2B5EF4-FFF2-40B4-BE49-F238E27FC236}">
                <a16:creationId xmlns:a16="http://schemas.microsoft.com/office/drawing/2014/main" id="{3ED37395-7BAF-835B-3125-012E24142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8740" y="3686630"/>
            <a:ext cx="428489" cy="428489"/>
          </a:xfrm>
          <a:prstGeom prst="rect">
            <a:avLst/>
          </a:prstGeom>
        </p:spPr>
      </p:pic>
      <p:pic>
        <p:nvPicPr>
          <p:cNvPr id="199" name="Grafik 198" descr="Klaviertasten">
            <a:extLst>
              <a:ext uri="{FF2B5EF4-FFF2-40B4-BE49-F238E27FC236}">
                <a16:creationId xmlns:a16="http://schemas.microsoft.com/office/drawing/2014/main" id="{DFC0B66A-C109-1107-7F15-D1DC3AF80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8397" y="2851623"/>
            <a:ext cx="485807" cy="485807"/>
          </a:xfrm>
          <a:prstGeom prst="rect">
            <a:avLst/>
          </a:prstGeom>
        </p:spPr>
      </p:pic>
      <p:pic>
        <p:nvPicPr>
          <p:cNvPr id="202" name="Grafik 201" descr="Notenschrift">
            <a:extLst>
              <a:ext uri="{FF2B5EF4-FFF2-40B4-BE49-F238E27FC236}">
                <a16:creationId xmlns:a16="http://schemas.microsoft.com/office/drawing/2014/main" id="{E6760CD3-875E-20F2-32E9-783F96B2D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04778" y="4043294"/>
            <a:ext cx="532652" cy="532652"/>
          </a:xfrm>
          <a:prstGeom prst="rect">
            <a:avLst/>
          </a:prstGeom>
        </p:spPr>
      </p:pic>
      <p:pic>
        <p:nvPicPr>
          <p:cNvPr id="204" name="Grafik 203">
            <a:extLst>
              <a:ext uri="{FF2B5EF4-FFF2-40B4-BE49-F238E27FC236}">
                <a16:creationId xmlns:a16="http://schemas.microsoft.com/office/drawing/2014/main" id="{FF246032-E57E-0126-BD9E-F8B7489ECD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  <p:sp>
        <p:nvSpPr>
          <p:cNvPr id="206" name="Rectangle 29">
            <a:extLst>
              <a:ext uri="{FF2B5EF4-FFF2-40B4-BE49-F238E27FC236}">
                <a16:creationId xmlns:a16="http://schemas.microsoft.com/office/drawing/2014/main" id="{92CDF180-C21C-4097-A3D0-C58D1AD968AC}"/>
              </a:ext>
            </a:extLst>
          </p:cNvPr>
          <p:cNvSpPr/>
          <p:nvPr/>
        </p:nvSpPr>
        <p:spPr>
          <a:xfrm>
            <a:off x="7145007" y="1935714"/>
            <a:ext cx="4437814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Konzertreisen in andere Städte, Länder und Kulturen</a:t>
            </a:r>
          </a:p>
          <a:p>
            <a:pPr marL="342891" indent="-342891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Erste Ideen: Bodensee, Italien, Heilbronn, Palma, Kapstadt</a:t>
            </a:r>
          </a:p>
          <a:p>
            <a:pPr marL="342891" indent="-342891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Tourbus</a:t>
            </a:r>
          </a:p>
          <a:p>
            <a:pPr marL="342891" indent="-342891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Gemeinschaft pflegen</a:t>
            </a:r>
          </a:p>
          <a:p>
            <a:pPr marL="342891" indent="-342891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Tolle Unterkünfte</a:t>
            </a:r>
          </a:p>
        </p:txBody>
      </p:sp>
      <p:cxnSp>
        <p:nvCxnSpPr>
          <p:cNvPr id="208" name="Straight Connector 50">
            <a:extLst>
              <a:ext uri="{FF2B5EF4-FFF2-40B4-BE49-F238E27FC236}">
                <a16:creationId xmlns:a16="http://schemas.microsoft.com/office/drawing/2014/main" id="{7AD1D71A-F2C7-7C3D-DF2F-05597A64D9B1}"/>
              </a:ext>
            </a:extLst>
          </p:cNvPr>
          <p:cNvCxnSpPr/>
          <p:nvPr/>
        </p:nvCxnSpPr>
        <p:spPr>
          <a:xfrm>
            <a:off x="645223" y="6641074"/>
            <a:ext cx="6516915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7">
            <a:extLst>
              <a:ext uri="{FF2B5EF4-FFF2-40B4-BE49-F238E27FC236}">
                <a16:creationId xmlns:a16="http://schemas.microsoft.com/office/drawing/2014/main" id="{756DD535-643A-F799-A722-773D4AF26C28}"/>
              </a:ext>
            </a:extLst>
          </p:cNvPr>
          <p:cNvCxnSpPr>
            <a:cxnSpLocks/>
          </p:cNvCxnSpPr>
          <p:nvPr/>
        </p:nvCxnSpPr>
        <p:spPr>
          <a:xfrm>
            <a:off x="7104745" y="1814425"/>
            <a:ext cx="44780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50">
            <a:extLst>
              <a:ext uri="{FF2B5EF4-FFF2-40B4-BE49-F238E27FC236}">
                <a16:creationId xmlns:a16="http://schemas.microsoft.com/office/drawing/2014/main" id="{93249B00-C3FC-E2CD-E31B-47C23E61AA97}"/>
              </a:ext>
            </a:extLst>
          </p:cNvPr>
          <p:cNvCxnSpPr>
            <a:cxnSpLocks/>
          </p:cNvCxnSpPr>
          <p:nvPr/>
        </p:nvCxnSpPr>
        <p:spPr>
          <a:xfrm>
            <a:off x="7104745" y="5146360"/>
            <a:ext cx="44780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34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Zielgruppe</a:t>
            </a: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 rot="1800000" flipH="1">
            <a:off x="1054116" y="1923963"/>
            <a:ext cx="2379912" cy="3926260"/>
          </a:xfrm>
          <a:custGeom>
            <a:avLst/>
            <a:gdLst>
              <a:gd name="connsiteX0" fmla="*/ 1557786 w 2070860"/>
              <a:gd name="connsiteY0" fmla="*/ 141189 h 3416402"/>
              <a:gd name="connsiteX1" fmla="*/ 979707 w 2070860"/>
              <a:gd name="connsiteY1" fmla="*/ 1509 h 3416402"/>
              <a:gd name="connsiteX2" fmla="*/ 264936 w 2070860"/>
              <a:gd name="connsiteY2" fmla="*/ 343738 h 3416402"/>
              <a:gd name="connsiteX3" fmla="*/ 343740 w 2070860"/>
              <a:gd name="connsiteY3" fmla="*/ 1805921 h 3416402"/>
              <a:gd name="connsiteX4" fmla="*/ 698007 w 2070860"/>
              <a:gd name="connsiteY4" fmla="*/ 2014610 h 3416402"/>
              <a:gd name="connsiteX5" fmla="*/ 864776 w 2070860"/>
              <a:gd name="connsiteY5" fmla="*/ 2054409 h 3416402"/>
              <a:gd name="connsiteX6" fmla="*/ 864603 w 2070860"/>
              <a:gd name="connsiteY6" fmla="*/ 2072867 h 3416402"/>
              <a:gd name="connsiteX7" fmla="*/ 843210 w 2070860"/>
              <a:gd name="connsiteY7" fmla="*/ 2072665 h 3416402"/>
              <a:gd name="connsiteX8" fmla="*/ 790290 w 2070860"/>
              <a:gd name="connsiteY8" fmla="*/ 2124599 h 3416402"/>
              <a:gd name="connsiteX9" fmla="*/ 789967 w 2070860"/>
              <a:gd name="connsiteY9" fmla="*/ 2159030 h 3416402"/>
              <a:gd name="connsiteX10" fmla="*/ 841900 w 2070860"/>
              <a:gd name="connsiteY10" fmla="*/ 2211949 h 3416402"/>
              <a:gd name="connsiteX11" fmla="*/ 863293 w 2070860"/>
              <a:gd name="connsiteY11" fmla="*/ 2212149 h 3416402"/>
              <a:gd name="connsiteX12" fmla="*/ 853086 w 2070860"/>
              <a:gd name="connsiteY12" fmla="*/ 3297658 h 3416402"/>
              <a:gd name="connsiteX13" fmla="*/ 853459 w 2070860"/>
              <a:gd name="connsiteY13" fmla="*/ 3299600 h 3416402"/>
              <a:gd name="connsiteX14" fmla="*/ 852750 w 2070860"/>
              <a:gd name="connsiteY14" fmla="*/ 3299593 h 3416402"/>
              <a:gd name="connsiteX15" fmla="*/ 809695 w 2070860"/>
              <a:gd name="connsiteY15" fmla="*/ 3341846 h 3416402"/>
              <a:gd name="connsiteX16" fmla="*/ 809432 w 2070860"/>
              <a:gd name="connsiteY16" fmla="*/ 3369858 h 3416402"/>
              <a:gd name="connsiteX17" fmla="*/ 851684 w 2070860"/>
              <a:gd name="connsiteY17" fmla="*/ 3412912 h 3416402"/>
              <a:gd name="connsiteX18" fmla="*/ 1222656 w 2070860"/>
              <a:gd name="connsiteY18" fmla="*/ 3416401 h 3416402"/>
              <a:gd name="connsiteX19" fmla="*/ 1265710 w 2070860"/>
              <a:gd name="connsiteY19" fmla="*/ 3374148 h 3416402"/>
              <a:gd name="connsiteX20" fmla="*/ 1265973 w 2070860"/>
              <a:gd name="connsiteY20" fmla="*/ 3346136 h 3416402"/>
              <a:gd name="connsiteX21" fmla="*/ 1223721 w 2070860"/>
              <a:gd name="connsiteY21" fmla="*/ 3303081 h 3416402"/>
              <a:gd name="connsiteX22" fmla="*/ 1205454 w 2070860"/>
              <a:gd name="connsiteY22" fmla="*/ 3302910 h 3416402"/>
              <a:gd name="connsiteX23" fmla="*/ 1205863 w 2070860"/>
              <a:gd name="connsiteY23" fmla="*/ 3300975 h 3416402"/>
              <a:gd name="connsiteX24" fmla="*/ 1216071 w 2070860"/>
              <a:gd name="connsiteY24" fmla="*/ 2215467 h 3416402"/>
              <a:gd name="connsiteX25" fmla="*/ 1238954 w 2070860"/>
              <a:gd name="connsiteY25" fmla="*/ 2215683 h 3416402"/>
              <a:gd name="connsiteX26" fmla="*/ 1291873 w 2070860"/>
              <a:gd name="connsiteY26" fmla="*/ 2163749 h 3416402"/>
              <a:gd name="connsiteX27" fmla="*/ 1292197 w 2070860"/>
              <a:gd name="connsiteY27" fmla="*/ 2129318 h 3416402"/>
              <a:gd name="connsiteX28" fmla="*/ 1240263 w 2070860"/>
              <a:gd name="connsiteY28" fmla="*/ 2076399 h 3416402"/>
              <a:gd name="connsiteX29" fmla="*/ 1217380 w 2070860"/>
              <a:gd name="connsiteY29" fmla="*/ 2076184 h 3416402"/>
              <a:gd name="connsiteX30" fmla="*/ 1217624 w 2070860"/>
              <a:gd name="connsiteY30" fmla="*/ 2050313 h 3416402"/>
              <a:gd name="connsiteX31" fmla="*/ 1287605 w 2070860"/>
              <a:gd name="connsiteY31" fmla="*/ 2039779 h 3416402"/>
              <a:gd name="connsiteX32" fmla="*/ 1805924 w 2070860"/>
              <a:gd name="connsiteY32" fmla="*/ 1727120 h 3416402"/>
              <a:gd name="connsiteX33" fmla="*/ 1727120 w 2070860"/>
              <a:gd name="connsiteY33" fmla="*/ 264935 h 3416402"/>
              <a:gd name="connsiteX34" fmla="*/ 1557786 w 2070860"/>
              <a:gd name="connsiteY34" fmla="*/ 141189 h 341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070860" h="3416402">
                <a:moveTo>
                  <a:pt x="1557786" y="141189"/>
                </a:moveTo>
                <a:cubicBezTo>
                  <a:pt x="1379672" y="36898"/>
                  <a:pt x="1178160" y="-9186"/>
                  <a:pt x="979707" y="1509"/>
                </a:cubicBezTo>
                <a:cubicBezTo>
                  <a:pt x="715104" y="15769"/>
                  <a:pt x="455941" y="130972"/>
                  <a:pt x="264936" y="343738"/>
                </a:cubicBezTo>
                <a:cubicBezTo>
                  <a:pt x="-117074" y="769270"/>
                  <a:pt x="-81792" y="1423912"/>
                  <a:pt x="343740" y="1805921"/>
                </a:cubicBezTo>
                <a:cubicBezTo>
                  <a:pt x="450123" y="1901424"/>
                  <a:pt x="570825" y="1970846"/>
                  <a:pt x="698007" y="2014610"/>
                </a:cubicBezTo>
                <a:lnTo>
                  <a:pt x="864776" y="2054409"/>
                </a:lnTo>
                <a:lnTo>
                  <a:pt x="864603" y="2072867"/>
                </a:lnTo>
                <a:lnTo>
                  <a:pt x="843210" y="2072665"/>
                </a:lnTo>
                <a:cubicBezTo>
                  <a:pt x="814255" y="2072393"/>
                  <a:pt x="790563" y="2095644"/>
                  <a:pt x="790290" y="2124599"/>
                </a:cubicBezTo>
                <a:lnTo>
                  <a:pt x="789967" y="2159030"/>
                </a:lnTo>
                <a:cubicBezTo>
                  <a:pt x="789694" y="2187984"/>
                  <a:pt x="812946" y="2211677"/>
                  <a:pt x="841900" y="2211949"/>
                </a:cubicBezTo>
                <a:lnTo>
                  <a:pt x="863293" y="2212149"/>
                </a:lnTo>
                <a:lnTo>
                  <a:pt x="853086" y="3297658"/>
                </a:lnTo>
                <a:lnTo>
                  <a:pt x="853459" y="3299600"/>
                </a:lnTo>
                <a:lnTo>
                  <a:pt x="852750" y="3299593"/>
                </a:lnTo>
                <a:cubicBezTo>
                  <a:pt x="829192" y="3299372"/>
                  <a:pt x="809917" y="3318289"/>
                  <a:pt x="809695" y="3341846"/>
                </a:cubicBezTo>
                <a:lnTo>
                  <a:pt x="809432" y="3369858"/>
                </a:lnTo>
                <a:cubicBezTo>
                  <a:pt x="809211" y="3393415"/>
                  <a:pt x="828127" y="3412691"/>
                  <a:pt x="851684" y="3412912"/>
                </a:cubicBezTo>
                <a:lnTo>
                  <a:pt x="1222656" y="3416401"/>
                </a:lnTo>
                <a:cubicBezTo>
                  <a:pt x="1246213" y="3416622"/>
                  <a:pt x="1265488" y="3397705"/>
                  <a:pt x="1265710" y="3374148"/>
                </a:cubicBezTo>
                <a:lnTo>
                  <a:pt x="1265973" y="3346136"/>
                </a:lnTo>
                <a:cubicBezTo>
                  <a:pt x="1266195" y="3322579"/>
                  <a:pt x="1247278" y="3303303"/>
                  <a:pt x="1223721" y="3303081"/>
                </a:cubicBezTo>
                <a:lnTo>
                  <a:pt x="1205454" y="3302910"/>
                </a:lnTo>
                <a:lnTo>
                  <a:pt x="1205863" y="3300975"/>
                </a:lnTo>
                <a:lnTo>
                  <a:pt x="1216071" y="2215467"/>
                </a:lnTo>
                <a:lnTo>
                  <a:pt x="1238954" y="2215683"/>
                </a:lnTo>
                <a:cubicBezTo>
                  <a:pt x="1267909" y="2215955"/>
                  <a:pt x="1291601" y="2192703"/>
                  <a:pt x="1291873" y="2163749"/>
                </a:cubicBezTo>
                <a:lnTo>
                  <a:pt x="1292197" y="2129318"/>
                </a:lnTo>
                <a:cubicBezTo>
                  <a:pt x="1292469" y="2100364"/>
                  <a:pt x="1269218" y="2076671"/>
                  <a:pt x="1240263" y="2076399"/>
                </a:cubicBezTo>
                <a:lnTo>
                  <a:pt x="1217380" y="2076184"/>
                </a:lnTo>
                <a:lnTo>
                  <a:pt x="1217624" y="2050313"/>
                </a:lnTo>
                <a:lnTo>
                  <a:pt x="1287605" y="2039779"/>
                </a:lnTo>
                <a:cubicBezTo>
                  <a:pt x="1481077" y="1991389"/>
                  <a:pt x="1662670" y="1886694"/>
                  <a:pt x="1805924" y="1727120"/>
                </a:cubicBezTo>
                <a:cubicBezTo>
                  <a:pt x="2187934" y="1301588"/>
                  <a:pt x="2152652" y="646945"/>
                  <a:pt x="1727120" y="264935"/>
                </a:cubicBezTo>
                <a:cubicBezTo>
                  <a:pt x="1673928" y="217184"/>
                  <a:pt x="1617157" y="175953"/>
                  <a:pt x="1557786" y="14118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square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US" sz="1351">
              <a:latin typeface="Calibri" pitchFamily="-109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05071" y="2175832"/>
            <a:ext cx="2057941" cy="20579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lock Arc 25"/>
          <p:cNvSpPr/>
          <p:nvPr/>
        </p:nvSpPr>
        <p:spPr>
          <a:xfrm>
            <a:off x="4868233" y="2073343"/>
            <a:ext cx="1181463" cy="1181463"/>
          </a:xfrm>
          <a:prstGeom prst="blockArc">
            <a:avLst>
              <a:gd name="adj1" fmla="val 120209"/>
              <a:gd name="adj2" fmla="val 87817"/>
              <a:gd name="adj3" fmla="val 57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38813" y="2322777"/>
            <a:ext cx="4625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Konfessionsunabhängig</a:t>
            </a:r>
          </a:p>
          <a:p>
            <a:pPr rtl="0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Bezirksübergreifend </a:t>
            </a:r>
          </a:p>
          <a:p>
            <a:pPr rtl="0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z.B. Freunde aus anderen Bezirken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6338814" y="1969476"/>
            <a:ext cx="1123895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Jugendliche (13 – 35 Jahre)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41423" y="2565401"/>
            <a:ext cx="990600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1947554" y="4584207"/>
            <a:ext cx="2584469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Block Arc 48"/>
          <p:cNvSpPr/>
          <p:nvPr/>
        </p:nvSpPr>
        <p:spPr>
          <a:xfrm>
            <a:off x="4868233" y="3993477"/>
            <a:ext cx="1181463" cy="1181463"/>
          </a:xfrm>
          <a:prstGeom prst="blockArc">
            <a:avLst>
              <a:gd name="adj1" fmla="val 120209"/>
              <a:gd name="adj2" fmla="val 87817"/>
              <a:gd name="adj3" fmla="val 57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338813" y="4346777"/>
            <a:ext cx="56212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/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21. Mai (Bischofsgottesdienst): Knappe, aber motivierende Vorstellung vom Team, vom ersten Projekt, evtl. kurzer Imagefilm </a:t>
            </a:r>
          </a:p>
          <a:p>
            <a:pPr rtl="0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  <a:sym typeface="Wingdings" panose="05000000000000000000" pitchFamily="2" charset="2"/>
            </a:endParaRPr>
          </a:p>
          <a:p>
            <a:pPr rtl="0"/>
            <a:r>
              <a:rPr lang="de-DE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KickOff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 Veranstaltung: September, Kennenlernen der Gruppe, erstes Projekt, Motivation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8814" y="3993475"/>
            <a:ext cx="1123895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Unser Start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7</a:t>
            </a:fld>
            <a:endParaRPr lang="en-US"/>
          </a:p>
        </p:txBody>
      </p:sp>
      <p:pic>
        <p:nvPicPr>
          <p:cNvPr id="8" name="Grafik 7" descr="Gruppenerfolg">
            <a:extLst>
              <a:ext uri="{FF2B5EF4-FFF2-40B4-BE49-F238E27FC236}">
                <a16:creationId xmlns:a16="http://schemas.microsoft.com/office/drawing/2014/main" id="{2160F953-31E1-5701-E1DC-18B5A53B4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8466" y="2225260"/>
            <a:ext cx="829510" cy="829510"/>
          </a:xfrm>
          <a:prstGeom prst="rect">
            <a:avLst/>
          </a:prstGeom>
        </p:spPr>
      </p:pic>
      <p:pic>
        <p:nvPicPr>
          <p:cNvPr id="10" name="Grafik 9" descr="Wiedergeben">
            <a:extLst>
              <a:ext uri="{FF2B5EF4-FFF2-40B4-BE49-F238E27FC236}">
                <a16:creationId xmlns:a16="http://schemas.microsoft.com/office/drawing/2014/main" id="{2CDB34E6-D8DE-5FD1-F578-DC5E09482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4448" y="4196506"/>
            <a:ext cx="764506" cy="76450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461BDA5-AC59-6D06-C92B-5B14F443FE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521" y="2283991"/>
            <a:ext cx="1849040" cy="18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5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MI: </a:t>
            </a:r>
            <a:r>
              <a:rPr lang="en-US" sz="3600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</a:t>
            </a:r>
          </a:p>
        </p:txBody>
      </p:sp>
      <p:grpSp>
        <p:nvGrpSpPr>
          <p:cNvPr id="5" name="Group 4"/>
          <p:cNvGrpSpPr/>
          <p:nvPr/>
        </p:nvGrpSpPr>
        <p:grpSpPr>
          <a:xfrm rot="12026472">
            <a:off x="4324439" y="1436225"/>
            <a:ext cx="3799111" cy="3695316"/>
            <a:chOff x="9782175" y="625475"/>
            <a:chExt cx="2356738" cy="2292350"/>
          </a:xfrm>
        </p:grpSpPr>
        <p:sp>
          <p:nvSpPr>
            <p:cNvPr id="130" name="Freeform 671"/>
            <p:cNvSpPr>
              <a:spLocks/>
            </p:cNvSpPr>
            <p:nvPr/>
          </p:nvSpPr>
          <p:spPr bwMode="auto">
            <a:xfrm>
              <a:off x="11017250" y="898526"/>
              <a:ext cx="1117600" cy="855662"/>
            </a:xfrm>
            <a:custGeom>
              <a:avLst/>
              <a:gdLst>
                <a:gd name="T0" fmla="*/ 996 w 1407"/>
                <a:gd name="T1" fmla="*/ 67 h 1078"/>
                <a:gd name="T2" fmla="*/ 930 w 1407"/>
                <a:gd name="T3" fmla="*/ 58 h 1078"/>
                <a:gd name="T4" fmla="*/ 864 w 1407"/>
                <a:gd name="T5" fmla="*/ 58 h 1078"/>
                <a:gd name="T6" fmla="*/ 801 w 1407"/>
                <a:gd name="T7" fmla="*/ 66 h 1078"/>
                <a:gd name="T8" fmla="*/ 738 w 1407"/>
                <a:gd name="T9" fmla="*/ 82 h 1078"/>
                <a:gd name="T10" fmla="*/ 680 w 1407"/>
                <a:gd name="T11" fmla="*/ 106 h 1078"/>
                <a:gd name="T12" fmla="*/ 680 w 1407"/>
                <a:gd name="T13" fmla="*/ 106 h 1078"/>
                <a:gd name="T14" fmla="*/ 644 w 1407"/>
                <a:gd name="T15" fmla="*/ 124 h 1078"/>
                <a:gd name="T16" fmla="*/ 575 w 1407"/>
                <a:gd name="T17" fmla="*/ 150 h 1078"/>
                <a:gd name="T18" fmla="*/ 517 w 1407"/>
                <a:gd name="T19" fmla="*/ 160 h 1078"/>
                <a:gd name="T20" fmla="*/ 470 w 1407"/>
                <a:gd name="T21" fmla="*/ 163 h 1078"/>
                <a:gd name="T22" fmla="*/ 420 w 1407"/>
                <a:gd name="T23" fmla="*/ 156 h 1078"/>
                <a:gd name="T24" fmla="*/ 376 w 1407"/>
                <a:gd name="T25" fmla="*/ 140 h 1078"/>
                <a:gd name="T26" fmla="*/ 319 w 1407"/>
                <a:gd name="T27" fmla="*/ 106 h 1078"/>
                <a:gd name="T28" fmla="*/ 276 w 1407"/>
                <a:gd name="T29" fmla="*/ 66 h 1078"/>
                <a:gd name="T30" fmla="*/ 240 w 1407"/>
                <a:gd name="T31" fmla="*/ 20 h 1078"/>
                <a:gd name="T32" fmla="*/ 0 w 1407"/>
                <a:gd name="T33" fmla="*/ 778 h 1078"/>
                <a:gd name="T34" fmla="*/ 18 w 1407"/>
                <a:gd name="T35" fmla="*/ 768 h 1078"/>
                <a:gd name="T36" fmla="*/ 71 w 1407"/>
                <a:gd name="T37" fmla="*/ 752 h 1078"/>
                <a:gd name="T38" fmla="*/ 131 w 1407"/>
                <a:gd name="T39" fmla="*/ 744 h 1078"/>
                <a:gd name="T40" fmla="*/ 208 w 1407"/>
                <a:gd name="T41" fmla="*/ 746 h 1078"/>
                <a:gd name="T42" fmla="*/ 270 w 1407"/>
                <a:gd name="T43" fmla="*/ 757 h 1078"/>
                <a:gd name="T44" fmla="*/ 357 w 1407"/>
                <a:gd name="T45" fmla="*/ 788 h 1078"/>
                <a:gd name="T46" fmla="*/ 425 w 1407"/>
                <a:gd name="T47" fmla="*/ 826 h 1078"/>
                <a:gd name="T48" fmla="*/ 473 w 1407"/>
                <a:gd name="T49" fmla="*/ 863 h 1078"/>
                <a:gd name="T50" fmla="*/ 515 w 1407"/>
                <a:gd name="T51" fmla="*/ 908 h 1078"/>
                <a:gd name="T52" fmla="*/ 518 w 1407"/>
                <a:gd name="T53" fmla="*/ 911 h 1078"/>
                <a:gd name="T54" fmla="*/ 558 w 1407"/>
                <a:gd name="T55" fmla="*/ 950 h 1078"/>
                <a:gd name="T56" fmla="*/ 602 w 1407"/>
                <a:gd name="T57" fmla="*/ 985 h 1078"/>
                <a:gd name="T58" fmla="*/ 649 w 1407"/>
                <a:gd name="T59" fmla="*/ 1015 h 1078"/>
                <a:gd name="T60" fmla="*/ 701 w 1407"/>
                <a:gd name="T61" fmla="*/ 1039 h 1078"/>
                <a:gd name="T62" fmla="*/ 756 w 1407"/>
                <a:gd name="T63" fmla="*/ 1059 h 1078"/>
                <a:gd name="T64" fmla="*/ 801 w 1407"/>
                <a:gd name="T65" fmla="*/ 1068 h 1078"/>
                <a:gd name="T66" fmla="*/ 877 w 1407"/>
                <a:gd name="T67" fmla="*/ 1078 h 1078"/>
                <a:gd name="T68" fmla="*/ 952 w 1407"/>
                <a:gd name="T69" fmla="*/ 1075 h 1078"/>
                <a:gd name="T70" fmla="*/ 1026 w 1407"/>
                <a:gd name="T71" fmla="*/ 1062 h 1078"/>
                <a:gd name="T72" fmla="*/ 1095 w 1407"/>
                <a:gd name="T73" fmla="*/ 1038 h 1078"/>
                <a:gd name="T74" fmla="*/ 1161 w 1407"/>
                <a:gd name="T75" fmla="*/ 1005 h 1078"/>
                <a:gd name="T76" fmla="*/ 1221 w 1407"/>
                <a:gd name="T77" fmla="*/ 962 h 1078"/>
                <a:gd name="T78" fmla="*/ 1274 w 1407"/>
                <a:gd name="T79" fmla="*/ 911 h 1078"/>
                <a:gd name="T80" fmla="*/ 1321 w 1407"/>
                <a:gd name="T81" fmla="*/ 853 h 1078"/>
                <a:gd name="T82" fmla="*/ 1358 w 1407"/>
                <a:gd name="T83" fmla="*/ 787 h 1078"/>
                <a:gd name="T84" fmla="*/ 1385 w 1407"/>
                <a:gd name="T85" fmla="*/ 714 h 1078"/>
                <a:gd name="T86" fmla="*/ 1398 w 1407"/>
                <a:gd name="T87" fmla="*/ 664 h 1078"/>
                <a:gd name="T88" fmla="*/ 1406 w 1407"/>
                <a:gd name="T89" fmla="*/ 587 h 1078"/>
                <a:gd name="T90" fmla="*/ 1404 w 1407"/>
                <a:gd name="T91" fmla="*/ 511 h 1078"/>
                <a:gd name="T92" fmla="*/ 1391 w 1407"/>
                <a:gd name="T93" fmla="*/ 439 h 1078"/>
                <a:gd name="T94" fmla="*/ 1367 w 1407"/>
                <a:gd name="T95" fmla="*/ 368 h 1078"/>
                <a:gd name="T96" fmla="*/ 1334 w 1407"/>
                <a:gd name="T97" fmla="*/ 303 h 1078"/>
                <a:gd name="T98" fmla="*/ 1291 w 1407"/>
                <a:gd name="T99" fmla="*/ 243 h 1078"/>
                <a:gd name="T100" fmla="*/ 1240 w 1407"/>
                <a:gd name="T101" fmla="*/ 190 h 1078"/>
                <a:gd name="T102" fmla="*/ 1181 w 1407"/>
                <a:gd name="T103" fmla="*/ 144 h 1078"/>
                <a:gd name="T104" fmla="*/ 1116 w 1407"/>
                <a:gd name="T105" fmla="*/ 107 h 1078"/>
                <a:gd name="T106" fmla="*/ 1044 w 1407"/>
                <a:gd name="T107" fmla="*/ 7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7" h="1078">
                  <a:moveTo>
                    <a:pt x="1018" y="71"/>
                  </a:moveTo>
                  <a:lnTo>
                    <a:pt x="1018" y="71"/>
                  </a:lnTo>
                  <a:lnTo>
                    <a:pt x="996" y="67"/>
                  </a:lnTo>
                  <a:lnTo>
                    <a:pt x="974" y="63"/>
                  </a:lnTo>
                  <a:lnTo>
                    <a:pt x="952" y="60"/>
                  </a:lnTo>
                  <a:lnTo>
                    <a:pt x="930" y="58"/>
                  </a:lnTo>
                  <a:lnTo>
                    <a:pt x="908" y="57"/>
                  </a:lnTo>
                  <a:lnTo>
                    <a:pt x="886" y="57"/>
                  </a:lnTo>
                  <a:lnTo>
                    <a:pt x="864" y="58"/>
                  </a:lnTo>
                  <a:lnTo>
                    <a:pt x="842" y="59"/>
                  </a:lnTo>
                  <a:lnTo>
                    <a:pt x="822" y="63"/>
                  </a:lnTo>
                  <a:lnTo>
                    <a:pt x="801" y="66"/>
                  </a:lnTo>
                  <a:lnTo>
                    <a:pt x="780" y="70"/>
                  </a:lnTo>
                  <a:lnTo>
                    <a:pt x="759" y="76"/>
                  </a:lnTo>
                  <a:lnTo>
                    <a:pt x="738" y="82"/>
                  </a:lnTo>
                  <a:lnTo>
                    <a:pt x="718" y="89"/>
                  </a:lnTo>
                  <a:lnTo>
                    <a:pt x="698" y="97"/>
                  </a:lnTo>
                  <a:lnTo>
                    <a:pt x="680" y="106"/>
                  </a:lnTo>
                  <a:lnTo>
                    <a:pt x="680" y="106"/>
                  </a:lnTo>
                  <a:lnTo>
                    <a:pt x="680" y="106"/>
                  </a:lnTo>
                  <a:lnTo>
                    <a:pt x="680" y="106"/>
                  </a:lnTo>
                  <a:lnTo>
                    <a:pt x="661" y="114"/>
                  </a:lnTo>
                  <a:lnTo>
                    <a:pt x="644" y="124"/>
                  </a:lnTo>
                  <a:lnTo>
                    <a:pt x="644" y="124"/>
                  </a:lnTo>
                  <a:lnTo>
                    <a:pt x="624" y="133"/>
                  </a:lnTo>
                  <a:lnTo>
                    <a:pt x="601" y="141"/>
                  </a:lnTo>
                  <a:lnTo>
                    <a:pt x="575" y="150"/>
                  </a:lnTo>
                  <a:lnTo>
                    <a:pt x="547" y="156"/>
                  </a:lnTo>
                  <a:lnTo>
                    <a:pt x="533" y="158"/>
                  </a:lnTo>
                  <a:lnTo>
                    <a:pt x="517" y="160"/>
                  </a:lnTo>
                  <a:lnTo>
                    <a:pt x="502" y="163"/>
                  </a:lnTo>
                  <a:lnTo>
                    <a:pt x="485" y="163"/>
                  </a:lnTo>
                  <a:lnTo>
                    <a:pt x="470" y="163"/>
                  </a:lnTo>
                  <a:lnTo>
                    <a:pt x="453" y="162"/>
                  </a:lnTo>
                  <a:lnTo>
                    <a:pt x="437" y="159"/>
                  </a:lnTo>
                  <a:lnTo>
                    <a:pt x="420" y="156"/>
                  </a:lnTo>
                  <a:lnTo>
                    <a:pt x="420" y="156"/>
                  </a:lnTo>
                  <a:lnTo>
                    <a:pt x="397" y="148"/>
                  </a:lnTo>
                  <a:lnTo>
                    <a:pt x="376" y="140"/>
                  </a:lnTo>
                  <a:lnTo>
                    <a:pt x="356" y="130"/>
                  </a:lnTo>
                  <a:lnTo>
                    <a:pt x="337" y="119"/>
                  </a:lnTo>
                  <a:lnTo>
                    <a:pt x="319" y="106"/>
                  </a:lnTo>
                  <a:lnTo>
                    <a:pt x="304" y="92"/>
                  </a:lnTo>
                  <a:lnTo>
                    <a:pt x="290" y="79"/>
                  </a:lnTo>
                  <a:lnTo>
                    <a:pt x="276" y="66"/>
                  </a:lnTo>
                  <a:lnTo>
                    <a:pt x="265" y="53"/>
                  </a:lnTo>
                  <a:lnTo>
                    <a:pt x="256" y="41"/>
                  </a:lnTo>
                  <a:lnTo>
                    <a:pt x="240" y="20"/>
                  </a:lnTo>
                  <a:lnTo>
                    <a:pt x="231" y="6"/>
                  </a:lnTo>
                  <a:lnTo>
                    <a:pt x="228" y="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5" y="775"/>
                  </a:lnTo>
                  <a:lnTo>
                    <a:pt x="18" y="768"/>
                  </a:lnTo>
                  <a:lnTo>
                    <a:pt x="40" y="761"/>
                  </a:lnTo>
                  <a:lnTo>
                    <a:pt x="54" y="756"/>
                  </a:lnTo>
                  <a:lnTo>
                    <a:pt x="71" y="752"/>
                  </a:lnTo>
                  <a:lnTo>
                    <a:pt x="88" y="749"/>
                  </a:lnTo>
                  <a:lnTo>
                    <a:pt x="109" y="745"/>
                  </a:lnTo>
                  <a:lnTo>
                    <a:pt x="131" y="744"/>
                  </a:lnTo>
                  <a:lnTo>
                    <a:pt x="154" y="743"/>
                  </a:lnTo>
                  <a:lnTo>
                    <a:pt x="181" y="744"/>
                  </a:lnTo>
                  <a:lnTo>
                    <a:pt x="208" y="746"/>
                  </a:lnTo>
                  <a:lnTo>
                    <a:pt x="238" y="751"/>
                  </a:lnTo>
                  <a:lnTo>
                    <a:pt x="270" y="757"/>
                  </a:lnTo>
                  <a:lnTo>
                    <a:pt x="270" y="757"/>
                  </a:lnTo>
                  <a:lnTo>
                    <a:pt x="301" y="766"/>
                  </a:lnTo>
                  <a:lnTo>
                    <a:pt x="330" y="776"/>
                  </a:lnTo>
                  <a:lnTo>
                    <a:pt x="357" y="788"/>
                  </a:lnTo>
                  <a:lnTo>
                    <a:pt x="382" y="800"/>
                  </a:lnTo>
                  <a:lnTo>
                    <a:pt x="404" y="812"/>
                  </a:lnTo>
                  <a:lnTo>
                    <a:pt x="425" y="826"/>
                  </a:lnTo>
                  <a:lnTo>
                    <a:pt x="442" y="839"/>
                  </a:lnTo>
                  <a:lnTo>
                    <a:pt x="459" y="851"/>
                  </a:lnTo>
                  <a:lnTo>
                    <a:pt x="473" y="863"/>
                  </a:lnTo>
                  <a:lnTo>
                    <a:pt x="485" y="875"/>
                  </a:lnTo>
                  <a:lnTo>
                    <a:pt x="504" y="895"/>
                  </a:lnTo>
                  <a:lnTo>
                    <a:pt x="515" y="908"/>
                  </a:lnTo>
                  <a:lnTo>
                    <a:pt x="518" y="912"/>
                  </a:lnTo>
                  <a:lnTo>
                    <a:pt x="518" y="911"/>
                  </a:lnTo>
                  <a:lnTo>
                    <a:pt x="518" y="911"/>
                  </a:lnTo>
                  <a:lnTo>
                    <a:pt x="531" y="924"/>
                  </a:lnTo>
                  <a:lnTo>
                    <a:pt x="545" y="938"/>
                  </a:lnTo>
                  <a:lnTo>
                    <a:pt x="558" y="950"/>
                  </a:lnTo>
                  <a:lnTo>
                    <a:pt x="572" y="962"/>
                  </a:lnTo>
                  <a:lnTo>
                    <a:pt x="586" y="974"/>
                  </a:lnTo>
                  <a:lnTo>
                    <a:pt x="602" y="985"/>
                  </a:lnTo>
                  <a:lnTo>
                    <a:pt x="617" y="995"/>
                  </a:lnTo>
                  <a:lnTo>
                    <a:pt x="633" y="1005"/>
                  </a:lnTo>
                  <a:lnTo>
                    <a:pt x="649" y="1015"/>
                  </a:lnTo>
                  <a:lnTo>
                    <a:pt x="667" y="1023"/>
                  </a:lnTo>
                  <a:lnTo>
                    <a:pt x="683" y="1031"/>
                  </a:lnTo>
                  <a:lnTo>
                    <a:pt x="701" y="1039"/>
                  </a:lnTo>
                  <a:lnTo>
                    <a:pt x="718" y="1046"/>
                  </a:lnTo>
                  <a:lnTo>
                    <a:pt x="737" y="1053"/>
                  </a:lnTo>
                  <a:lnTo>
                    <a:pt x="756" y="1059"/>
                  </a:lnTo>
                  <a:lnTo>
                    <a:pt x="774" y="1063"/>
                  </a:lnTo>
                  <a:lnTo>
                    <a:pt x="774" y="1063"/>
                  </a:lnTo>
                  <a:lnTo>
                    <a:pt x="801" y="1068"/>
                  </a:lnTo>
                  <a:lnTo>
                    <a:pt x="826" y="1073"/>
                  </a:lnTo>
                  <a:lnTo>
                    <a:pt x="851" y="1076"/>
                  </a:lnTo>
                  <a:lnTo>
                    <a:pt x="877" y="1078"/>
                  </a:lnTo>
                  <a:lnTo>
                    <a:pt x="903" y="1078"/>
                  </a:lnTo>
                  <a:lnTo>
                    <a:pt x="927" y="1077"/>
                  </a:lnTo>
                  <a:lnTo>
                    <a:pt x="952" y="1075"/>
                  </a:lnTo>
                  <a:lnTo>
                    <a:pt x="978" y="1072"/>
                  </a:lnTo>
                  <a:lnTo>
                    <a:pt x="1002" y="1067"/>
                  </a:lnTo>
                  <a:lnTo>
                    <a:pt x="1026" y="1062"/>
                  </a:lnTo>
                  <a:lnTo>
                    <a:pt x="1049" y="1055"/>
                  </a:lnTo>
                  <a:lnTo>
                    <a:pt x="1072" y="1046"/>
                  </a:lnTo>
                  <a:lnTo>
                    <a:pt x="1095" y="1038"/>
                  </a:lnTo>
                  <a:lnTo>
                    <a:pt x="1118" y="1028"/>
                  </a:lnTo>
                  <a:lnTo>
                    <a:pt x="1139" y="1017"/>
                  </a:lnTo>
                  <a:lnTo>
                    <a:pt x="1161" y="1005"/>
                  </a:lnTo>
                  <a:lnTo>
                    <a:pt x="1182" y="991"/>
                  </a:lnTo>
                  <a:lnTo>
                    <a:pt x="1202" y="977"/>
                  </a:lnTo>
                  <a:lnTo>
                    <a:pt x="1221" y="962"/>
                  </a:lnTo>
                  <a:lnTo>
                    <a:pt x="1239" y="945"/>
                  </a:lnTo>
                  <a:lnTo>
                    <a:pt x="1257" y="929"/>
                  </a:lnTo>
                  <a:lnTo>
                    <a:pt x="1274" y="911"/>
                  </a:lnTo>
                  <a:lnTo>
                    <a:pt x="1291" y="893"/>
                  </a:lnTo>
                  <a:lnTo>
                    <a:pt x="1306" y="873"/>
                  </a:lnTo>
                  <a:lnTo>
                    <a:pt x="1321" y="853"/>
                  </a:lnTo>
                  <a:lnTo>
                    <a:pt x="1334" y="831"/>
                  </a:lnTo>
                  <a:lnTo>
                    <a:pt x="1346" y="809"/>
                  </a:lnTo>
                  <a:lnTo>
                    <a:pt x="1358" y="787"/>
                  </a:lnTo>
                  <a:lnTo>
                    <a:pt x="1368" y="764"/>
                  </a:lnTo>
                  <a:lnTo>
                    <a:pt x="1378" y="740"/>
                  </a:lnTo>
                  <a:lnTo>
                    <a:pt x="1385" y="714"/>
                  </a:lnTo>
                  <a:lnTo>
                    <a:pt x="1392" y="689"/>
                  </a:lnTo>
                  <a:lnTo>
                    <a:pt x="1392" y="689"/>
                  </a:lnTo>
                  <a:lnTo>
                    <a:pt x="1398" y="664"/>
                  </a:lnTo>
                  <a:lnTo>
                    <a:pt x="1402" y="638"/>
                  </a:lnTo>
                  <a:lnTo>
                    <a:pt x="1405" y="612"/>
                  </a:lnTo>
                  <a:lnTo>
                    <a:pt x="1406" y="587"/>
                  </a:lnTo>
                  <a:lnTo>
                    <a:pt x="1407" y="562"/>
                  </a:lnTo>
                  <a:lnTo>
                    <a:pt x="1406" y="536"/>
                  </a:lnTo>
                  <a:lnTo>
                    <a:pt x="1404" y="511"/>
                  </a:lnTo>
                  <a:lnTo>
                    <a:pt x="1401" y="487"/>
                  </a:lnTo>
                  <a:lnTo>
                    <a:pt x="1396" y="463"/>
                  </a:lnTo>
                  <a:lnTo>
                    <a:pt x="1391" y="439"/>
                  </a:lnTo>
                  <a:lnTo>
                    <a:pt x="1383" y="414"/>
                  </a:lnTo>
                  <a:lnTo>
                    <a:pt x="1376" y="391"/>
                  </a:lnTo>
                  <a:lnTo>
                    <a:pt x="1367" y="368"/>
                  </a:lnTo>
                  <a:lnTo>
                    <a:pt x="1357" y="346"/>
                  </a:lnTo>
                  <a:lnTo>
                    <a:pt x="1346" y="324"/>
                  </a:lnTo>
                  <a:lnTo>
                    <a:pt x="1334" y="303"/>
                  </a:lnTo>
                  <a:lnTo>
                    <a:pt x="1321" y="283"/>
                  </a:lnTo>
                  <a:lnTo>
                    <a:pt x="1306" y="263"/>
                  </a:lnTo>
                  <a:lnTo>
                    <a:pt x="1291" y="243"/>
                  </a:lnTo>
                  <a:lnTo>
                    <a:pt x="1274" y="224"/>
                  </a:lnTo>
                  <a:lnTo>
                    <a:pt x="1258" y="207"/>
                  </a:lnTo>
                  <a:lnTo>
                    <a:pt x="1240" y="190"/>
                  </a:lnTo>
                  <a:lnTo>
                    <a:pt x="1222" y="174"/>
                  </a:lnTo>
                  <a:lnTo>
                    <a:pt x="1202" y="158"/>
                  </a:lnTo>
                  <a:lnTo>
                    <a:pt x="1181" y="144"/>
                  </a:lnTo>
                  <a:lnTo>
                    <a:pt x="1160" y="130"/>
                  </a:lnTo>
                  <a:lnTo>
                    <a:pt x="1138" y="118"/>
                  </a:lnTo>
                  <a:lnTo>
                    <a:pt x="1116" y="107"/>
                  </a:lnTo>
                  <a:lnTo>
                    <a:pt x="1092" y="96"/>
                  </a:lnTo>
                  <a:lnTo>
                    <a:pt x="1069" y="87"/>
                  </a:lnTo>
                  <a:lnTo>
                    <a:pt x="1044" y="79"/>
                  </a:lnTo>
                  <a:lnTo>
                    <a:pt x="1018" y="71"/>
                  </a:lnTo>
                  <a:lnTo>
                    <a:pt x="1018" y="7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673"/>
            <p:cNvSpPr>
              <a:spLocks/>
            </p:cNvSpPr>
            <p:nvPr/>
          </p:nvSpPr>
          <p:spPr bwMode="auto">
            <a:xfrm>
              <a:off x="10175875" y="627063"/>
              <a:ext cx="1084263" cy="1382712"/>
            </a:xfrm>
            <a:custGeom>
              <a:avLst/>
              <a:gdLst>
                <a:gd name="T0" fmla="*/ 127 w 1366"/>
                <a:gd name="T1" fmla="*/ 477 h 1742"/>
                <a:gd name="T2" fmla="*/ 113 w 1366"/>
                <a:gd name="T3" fmla="*/ 557 h 1742"/>
                <a:gd name="T4" fmla="*/ 109 w 1366"/>
                <a:gd name="T5" fmla="*/ 638 h 1742"/>
                <a:gd name="T6" fmla="*/ 115 w 1366"/>
                <a:gd name="T7" fmla="*/ 718 h 1742"/>
                <a:gd name="T8" fmla="*/ 131 w 1366"/>
                <a:gd name="T9" fmla="*/ 795 h 1742"/>
                <a:gd name="T10" fmla="*/ 156 w 1366"/>
                <a:gd name="T11" fmla="*/ 869 h 1742"/>
                <a:gd name="T12" fmla="*/ 157 w 1366"/>
                <a:gd name="T13" fmla="*/ 869 h 1742"/>
                <a:gd name="T14" fmla="*/ 177 w 1366"/>
                <a:gd name="T15" fmla="*/ 914 h 1742"/>
                <a:gd name="T16" fmla="*/ 204 w 1366"/>
                <a:gd name="T17" fmla="*/ 999 h 1742"/>
                <a:gd name="T18" fmla="*/ 213 w 1366"/>
                <a:gd name="T19" fmla="*/ 1053 h 1742"/>
                <a:gd name="T20" fmla="*/ 215 w 1366"/>
                <a:gd name="T21" fmla="*/ 1110 h 1742"/>
                <a:gd name="T22" fmla="*/ 209 w 1366"/>
                <a:gd name="T23" fmla="*/ 1170 h 1742"/>
                <a:gd name="T24" fmla="*/ 199 w 1366"/>
                <a:gd name="T25" fmla="*/ 1204 h 1742"/>
                <a:gd name="T26" fmla="*/ 181 w 1366"/>
                <a:gd name="T27" fmla="*/ 1243 h 1742"/>
                <a:gd name="T28" fmla="*/ 136 w 1366"/>
                <a:gd name="T29" fmla="*/ 1310 h 1742"/>
                <a:gd name="T30" fmla="*/ 84 w 1366"/>
                <a:gd name="T31" fmla="*/ 1361 h 1742"/>
                <a:gd name="T32" fmla="*/ 25 w 1366"/>
                <a:gd name="T33" fmla="*/ 1404 h 1742"/>
                <a:gd name="T34" fmla="*/ 943 w 1366"/>
                <a:gd name="T35" fmla="*/ 1742 h 1742"/>
                <a:gd name="T36" fmla="*/ 933 w 1366"/>
                <a:gd name="T37" fmla="*/ 1720 h 1742"/>
                <a:gd name="T38" fmla="*/ 920 w 1366"/>
                <a:gd name="T39" fmla="*/ 1675 h 1742"/>
                <a:gd name="T40" fmla="*/ 910 w 1366"/>
                <a:gd name="T41" fmla="*/ 1608 h 1742"/>
                <a:gd name="T42" fmla="*/ 912 w 1366"/>
                <a:gd name="T43" fmla="*/ 1519 h 1742"/>
                <a:gd name="T44" fmla="*/ 934 w 1366"/>
                <a:gd name="T45" fmla="*/ 1410 h 1742"/>
                <a:gd name="T46" fmla="*/ 960 w 1366"/>
                <a:gd name="T47" fmla="*/ 1338 h 1742"/>
                <a:gd name="T48" fmla="*/ 1009 w 1366"/>
                <a:gd name="T49" fmla="*/ 1249 h 1742"/>
                <a:gd name="T50" fmla="*/ 1059 w 1366"/>
                <a:gd name="T51" fmla="*/ 1184 h 1742"/>
                <a:gd name="T52" fmla="*/ 1104 w 1366"/>
                <a:gd name="T53" fmla="*/ 1141 h 1742"/>
                <a:gd name="T54" fmla="*/ 1139 w 1366"/>
                <a:gd name="T55" fmla="*/ 1114 h 1742"/>
                <a:gd name="T56" fmla="*/ 1154 w 1366"/>
                <a:gd name="T57" fmla="*/ 1099 h 1742"/>
                <a:gd name="T58" fmla="*/ 1203 w 1366"/>
                <a:gd name="T59" fmla="*/ 1051 h 1742"/>
                <a:gd name="T60" fmla="*/ 1246 w 1366"/>
                <a:gd name="T61" fmla="*/ 997 h 1742"/>
                <a:gd name="T62" fmla="*/ 1284 w 1366"/>
                <a:gd name="T63" fmla="*/ 939 h 1742"/>
                <a:gd name="T64" fmla="*/ 1316 w 1366"/>
                <a:gd name="T65" fmla="*/ 876 h 1742"/>
                <a:gd name="T66" fmla="*/ 1340 w 1366"/>
                <a:gd name="T67" fmla="*/ 808 h 1742"/>
                <a:gd name="T68" fmla="*/ 1355 w 1366"/>
                <a:gd name="T69" fmla="*/ 745 h 1742"/>
                <a:gd name="T70" fmla="*/ 1365 w 1366"/>
                <a:gd name="T71" fmla="*/ 652 h 1742"/>
                <a:gd name="T72" fmla="*/ 1362 w 1366"/>
                <a:gd name="T73" fmla="*/ 560 h 1742"/>
                <a:gd name="T74" fmla="*/ 1345 w 1366"/>
                <a:gd name="T75" fmla="*/ 470 h 1742"/>
                <a:gd name="T76" fmla="*/ 1316 w 1366"/>
                <a:gd name="T77" fmla="*/ 384 h 1742"/>
                <a:gd name="T78" fmla="*/ 1275 w 1366"/>
                <a:gd name="T79" fmla="*/ 304 h 1742"/>
                <a:gd name="T80" fmla="*/ 1222 w 1366"/>
                <a:gd name="T81" fmla="*/ 230 h 1742"/>
                <a:gd name="T82" fmla="*/ 1159 w 1366"/>
                <a:gd name="T83" fmla="*/ 164 h 1742"/>
                <a:gd name="T84" fmla="*/ 1087 w 1366"/>
                <a:gd name="T85" fmla="*/ 107 h 1742"/>
                <a:gd name="T86" fmla="*/ 1006 w 1366"/>
                <a:gd name="T87" fmla="*/ 61 h 1742"/>
                <a:gd name="T88" fmla="*/ 917 w 1366"/>
                <a:gd name="T89" fmla="*/ 27 h 1742"/>
                <a:gd name="T90" fmla="*/ 854 w 1366"/>
                <a:gd name="T91" fmla="*/ 11 h 1742"/>
                <a:gd name="T92" fmla="*/ 760 w 1366"/>
                <a:gd name="T93" fmla="*/ 1 h 1742"/>
                <a:gd name="T94" fmla="*/ 668 w 1366"/>
                <a:gd name="T95" fmla="*/ 5 h 1742"/>
                <a:gd name="T96" fmla="*/ 578 w 1366"/>
                <a:gd name="T97" fmla="*/ 21 h 1742"/>
                <a:gd name="T98" fmla="*/ 492 w 1366"/>
                <a:gd name="T99" fmla="*/ 51 h 1742"/>
                <a:gd name="T100" fmla="*/ 412 w 1366"/>
                <a:gd name="T101" fmla="*/ 91 h 1742"/>
                <a:gd name="T102" fmla="*/ 338 w 1366"/>
                <a:gd name="T103" fmla="*/ 144 h 1742"/>
                <a:gd name="T104" fmla="*/ 272 w 1366"/>
                <a:gd name="T105" fmla="*/ 207 h 1742"/>
                <a:gd name="T106" fmla="*/ 215 w 1366"/>
                <a:gd name="T107" fmla="*/ 278 h 1742"/>
                <a:gd name="T108" fmla="*/ 169 w 1366"/>
                <a:gd name="T109" fmla="*/ 360 h 1742"/>
                <a:gd name="T110" fmla="*/ 135 w 1366"/>
                <a:gd name="T111" fmla="*/ 450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6" h="1742">
                  <a:moveTo>
                    <a:pt x="135" y="450"/>
                  </a:moveTo>
                  <a:lnTo>
                    <a:pt x="135" y="450"/>
                  </a:lnTo>
                  <a:lnTo>
                    <a:pt x="127" y="477"/>
                  </a:lnTo>
                  <a:lnTo>
                    <a:pt x="122" y="504"/>
                  </a:lnTo>
                  <a:lnTo>
                    <a:pt x="116" y="531"/>
                  </a:lnTo>
                  <a:lnTo>
                    <a:pt x="113" y="557"/>
                  </a:lnTo>
                  <a:lnTo>
                    <a:pt x="111" y="585"/>
                  </a:lnTo>
                  <a:lnTo>
                    <a:pt x="109" y="611"/>
                  </a:lnTo>
                  <a:lnTo>
                    <a:pt x="109" y="638"/>
                  </a:lnTo>
                  <a:lnTo>
                    <a:pt x="110" y="665"/>
                  </a:lnTo>
                  <a:lnTo>
                    <a:pt x="112" y="692"/>
                  </a:lnTo>
                  <a:lnTo>
                    <a:pt x="115" y="718"/>
                  </a:lnTo>
                  <a:lnTo>
                    <a:pt x="120" y="743"/>
                  </a:lnTo>
                  <a:lnTo>
                    <a:pt x="125" y="770"/>
                  </a:lnTo>
                  <a:lnTo>
                    <a:pt x="131" y="795"/>
                  </a:lnTo>
                  <a:lnTo>
                    <a:pt x="138" y="819"/>
                  </a:lnTo>
                  <a:lnTo>
                    <a:pt x="147" y="844"/>
                  </a:lnTo>
                  <a:lnTo>
                    <a:pt x="156" y="869"/>
                  </a:lnTo>
                  <a:lnTo>
                    <a:pt x="156" y="869"/>
                  </a:lnTo>
                  <a:lnTo>
                    <a:pt x="157" y="869"/>
                  </a:lnTo>
                  <a:lnTo>
                    <a:pt x="157" y="869"/>
                  </a:lnTo>
                  <a:lnTo>
                    <a:pt x="167" y="892"/>
                  </a:lnTo>
                  <a:lnTo>
                    <a:pt x="177" y="914"/>
                  </a:lnTo>
                  <a:lnTo>
                    <a:pt x="177" y="914"/>
                  </a:lnTo>
                  <a:lnTo>
                    <a:pt x="187" y="938"/>
                  </a:lnTo>
                  <a:lnTo>
                    <a:pt x="195" y="967"/>
                  </a:lnTo>
                  <a:lnTo>
                    <a:pt x="204" y="999"/>
                  </a:lnTo>
                  <a:lnTo>
                    <a:pt x="208" y="1017"/>
                  </a:lnTo>
                  <a:lnTo>
                    <a:pt x="211" y="1035"/>
                  </a:lnTo>
                  <a:lnTo>
                    <a:pt x="213" y="1053"/>
                  </a:lnTo>
                  <a:lnTo>
                    <a:pt x="215" y="1072"/>
                  </a:lnTo>
                  <a:lnTo>
                    <a:pt x="215" y="1091"/>
                  </a:lnTo>
                  <a:lnTo>
                    <a:pt x="215" y="1110"/>
                  </a:lnTo>
                  <a:lnTo>
                    <a:pt x="214" y="1130"/>
                  </a:lnTo>
                  <a:lnTo>
                    <a:pt x="212" y="1150"/>
                  </a:lnTo>
                  <a:lnTo>
                    <a:pt x="209" y="1170"/>
                  </a:lnTo>
                  <a:lnTo>
                    <a:pt x="203" y="1190"/>
                  </a:lnTo>
                  <a:lnTo>
                    <a:pt x="203" y="1190"/>
                  </a:lnTo>
                  <a:lnTo>
                    <a:pt x="199" y="1204"/>
                  </a:lnTo>
                  <a:lnTo>
                    <a:pt x="193" y="1217"/>
                  </a:lnTo>
                  <a:lnTo>
                    <a:pt x="188" y="1231"/>
                  </a:lnTo>
                  <a:lnTo>
                    <a:pt x="181" y="1243"/>
                  </a:lnTo>
                  <a:lnTo>
                    <a:pt x="167" y="1268"/>
                  </a:lnTo>
                  <a:lnTo>
                    <a:pt x="151" y="1291"/>
                  </a:lnTo>
                  <a:lnTo>
                    <a:pt x="136" y="1310"/>
                  </a:lnTo>
                  <a:lnTo>
                    <a:pt x="118" y="1329"/>
                  </a:lnTo>
                  <a:lnTo>
                    <a:pt x="101" y="1347"/>
                  </a:lnTo>
                  <a:lnTo>
                    <a:pt x="84" y="1361"/>
                  </a:lnTo>
                  <a:lnTo>
                    <a:pt x="68" y="1374"/>
                  </a:lnTo>
                  <a:lnTo>
                    <a:pt x="53" y="1386"/>
                  </a:lnTo>
                  <a:lnTo>
                    <a:pt x="25" y="1404"/>
                  </a:lnTo>
                  <a:lnTo>
                    <a:pt x="7" y="1414"/>
                  </a:lnTo>
                  <a:lnTo>
                    <a:pt x="0" y="1418"/>
                  </a:lnTo>
                  <a:lnTo>
                    <a:pt x="943" y="1742"/>
                  </a:lnTo>
                  <a:lnTo>
                    <a:pt x="943" y="1742"/>
                  </a:lnTo>
                  <a:lnTo>
                    <a:pt x="940" y="1737"/>
                  </a:lnTo>
                  <a:lnTo>
                    <a:pt x="933" y="1720"/>
                  </a:lnTo>
                  <a:lnTo>
                    <a:pt x="929" y="1708"/>
                  </a:lnTo>
                  <a:lnTo>
                    <a:pt x="924" y="1693"/>
                  </a:lnTo>
                  <a:lnTo>
                    <a:pt x="920" y="1675"/>
                  </a:lnTo>
                  <a:lnTo>
                    <a:pt x="915" y="1656"/>
                  </a:lnTo>
                  <a:lnTo>
                    <a:pt x="912" y="1632"/>
                  </a:lnTo>
                  <a:lnTo>
                    <a:pt x="910" y="1608"/>
                  </a:lnTo>
                  <a:lnTo>
                    <a:pt x="909" y="1581"/>
                  </a:lnTo>
                  <a:lnTo>
                    <a:pt x="909" y="1551"/>
                  </a:lnTo>
                  <a:lnTo>
                    <a:pt x="912" y="1519"/>
                  </a:lnTo>
                  <a:lnTo>
                    <a:pt x="917" y="1485"/>
                  </a:lnTo>
                  <a:lnTo>
                    <a:pt x="924" y="1449"/>
                  </a:lnTo>
                  <a:lnTo>
                    <a:pt x="934" y="1410"/>
                  </a:lnTo>
                  <a:lnTo>
                    <a:pt x="934" y="1410"/>
                  </a:lnTo>
                  <a:lnTo>
                    <a:pt x="946" y="1373"/>
                  </a:lnTo>
                  <a:lnTo>
                    <a:pt x="960" y="1338"/>
                  </a:lnTo>
                  <a:lnTo>
                    <a:pt x="976" y="1305"/>
                  </a:lnTo>
                  <a:lnTo>
                    <a:pt x="992" y="1276"/>
                  </a:lnTo>
                  <a:lnTo>
                    <a:pt x="1009" y="1249"/>
                  </a:lnTo>
                  <a:lnTo>
                    <a:pt x="1026" y="1225"/>
                  </a:lnTo>
                  <a:lnTo>
                    <a:pt x="1043" y="1203"/>
                  </a:lnTo>
                  <a:lnTo>
                    <a:pt x="1059" y="1184"/>
                  </a:lnTo>
                  <a:lnTo>
                    <a:pt x="1076" y="1168"/>
                  </a:lnTo>
                  <a:lnTo>
                    <a:pt x="1090" y="1152"/>
                  </a:lnTo>
                  <a:lnTo>
                    <a:pt x="1104" y="1141"/>
                  </a:lnTo>
                  <a:lnTo>
                    <a:pt x="1115" y="1131"/>
                  </a:lnTo>
                  <a:lnTo>
                    <a:pt x="1133" y="1118"/>
                  </a:lnTo>
                  <a:lnTo>
                    <a:pt x="1139" y="1114"/>
                  </a:lnTo>
                  <a:lnTo>
                    <a:pt x="1137" y="1114"/>
                  </a:lnTo>
                  <a:lnTo>
                    <a:pt x="1137" y="1114"/>
                  </a:lnTo>
                  <a:lnTo>
                    <a:pt x="1154" y="1099"/>
                  </a:lnTo>
                  <a:lnTo>
                    <a:pt x="1172" y="1084"/>
                  </a:lnTo>
                  <a:lnTo>
                    <a:pt x="1187" y="1067"/>
                  </a:lnTo>
                  <a:lnTo>
                    <a:pt x="1203" y="1051"/>
                  </a:lnTo>
                  <a:lnTo>
                    <a:pt x="1218" y="1033"/>
                  </a:lnTo>
                  <a:lnTo>
                    <a:pt x="1232" y="1016"/>
                  </a:lnTo>
                  <a:lnTo>
                    <a:pt x="1246" y="997"/>
                  </a:lnTo>
                  <a:lnTo>
                    <a:pt x="1259" y="978"/>
                  </a:lnTo>
                  <a:lnTo>
                    <a:pt x="1272" y="959"/>
                  </a:lnTo>
                  <a:lnTo>
                    <a:pt x="1284" y="939"/>
                  </a:lnTo>
                  <a:lnTo>
                    <a:pt x="1295" y="919"/>
                  </a:lnTo>
                  <a:lnTo>
                    <a:pt x="1306" y="897"/>
                  </a:lnTo>
                  <a:lnTo>
                    <a:pt x="1316" y="876"/>
                  </a:lnTo>
                  <a:lnTo>
                    <a:pt x="1324" y="854"/>
                  </a:lnTo>
                  <a:lnTo>
                    <a:pt x="1332" y="831"/>
                  </a:lnTo>
                  <a:lnTo>
                    <a:pt x="1340" y="808"/>
                  </a:lnTo>
                  <a:lnTo>
                    <a:pt x="1340" y="808"/>
                  </a:lnTo>
                  <a:lnTo>
                    <a:pt x="1348" y="777"/>
                  </a:lnTo>
                  <a:lnTo>
                    <a:pt x="1355" y="745"/>
                  </a:lnTo>
                  <a:lnTo>
                    <a:pt x="1359" y="715"/>
                  </a:lnTo>
                  <a:lnTo>
                    <a:pt x="1364" y="683"/>
                  </a:lnTo>
                  <a:lnTo>
                    <a:pt x="1365" y="652"/>
                  </a:lnTo>
                  <a:lnTo>
                    <a:pt x="1366" y="621"/>
                  </a:lnTo>
                  <a:lnTo>
                    <a:pt x="1365" y="590"/>
                  </a:lnTo>
                  <a:lnTo>
                    <a:pt x="1362" y="560"/>
                  </a:lnTo>
                  <a:lnTo>
                    <a:pt x="1358" y="529"/>
                  </a:lnTo>
                  <a:lnTo>
                    <a:pt x="1352" y="499"/>
                  </a:lnTo>
                  <a:lnTo>
                    <a:pt x="1345" y="470"/>
                  </a:lnTo>
                  <a:lnTo>
                    <a:pt x="1336" y="441"/>
                  </a:lnTo>
                  <a:lnTo>
                    <a:pt x="1328" y="412"/>
                  </a:lnTo>
                  <a:lnTo>
                    <a:pt x="1316" y="384"/>
                  </a:lnTo>
                  <a:lnTo>
                    <a:pt x="1303" y="356"/>
                  </a:lnTo>
                  <a:lnTo>
                    <a:pt x="1290" y="330"/>
                  </a:lnTo>
                  <a:lnTo>
                    <a:pt x="1275" y="304"/>
                  </a:lnTo>
                  <a:lnTo>
                    <a:pt x="1258" y="278"/>
                  </a:lnTo>
                  <a:lnTo>
                    <a:pt x="1241" y="253"/>
                  </a:lnTo>
                  <a:lnTo>
                    <a:pt x="1222" y="230"/>
                  </a:lnTo>
                  <a:lnTo>
                    <a:pt x="1202" y="207"/>
                  </a:lnTo>
                  <a:lnTo>
                    <a:pt x="1181" y="185"/>
                  </a:lnTo>
                  <a:lnTo>
                    <a:pt x="1159" y="164"/>
                  </a:lnTo>
                  <a:lnTo>
                    <a:pt x="1136" y="144"/>
                  </a:lnTo>
                  <a:lnTo>
                    <a:pt x="1112" y="124"/>
                  </a:lnTo>
                  <a:lnTo>
                    <a:pt x="1087" y="107"/>
                  </a:lnTo>
                  <a:lnTo>
                    <a:pt x="1062" y="90"/>
                  </a:lnTo>
                  <a:lnTo>
                    <a:pt x="1034" y="75"/>
                  </a:lnTo>
                  <a:lnTo>
                    <a:pt x="1006" y="61"/>
                  </a:lnTo>
                  <a:lnTo>
                    <a:pt x="977" y="49"/>
                  </a:lnTo>
                  <a:lnTo>
                    <a:pt x="947" y="36"/>
                  </a:lnTo>
                  <a:lnTo>
                    <a:pt x="917" y="27"/>
                  </a:lnTo>
                  <a:lnTo>
                    <a:pt x="917" y="27"/>
                  </a:lnTo>
                  <a:lnTo>
                    <a:pt x="885" y="18"/>
                  </a:lnTo>
                  <a:lnTo>
                    <a:pt x="854" y="11"/>
                  </a:lnTo>
                  <a:lnTo>
                    <a:pt x="823" y="7"/>
                  </a:lnTo>
                  <a:lnTo>
                    <a:pt x="791" y="2"/>
                  </a:lnTo>
                  <a:lnTo>
                    <a:pt x="760" y="1"/>
                  </a:lnTo>
                  <a:lnTo>
                    <a:pt x="730" y="0"/>
                  </a:lnTo>
                  <a:lnTo>
                    <a:pt x="699" y="1"/>
                  </a:lnTo>
                  <a:lnTo>
                    <a:pt x="668" y="5"/>
                  </a:lnTo>
                  <a:lnTo>
                    <a:pt x="637" y="8"/>
                  </a:lnTo>
                  <a:lnTo>
                    <a:pt x="608" y="14"/>
                  </a:lnTo>
                  <a:lnTo>
                    <a:pt x="578" y="21"/>
                  </a:lnTo>
                  <a:lnTo>
                    <a:pt x="549" y="30"/>
                  </a:lnTo>
                  <a:lnTo>
                    <a:pt x="521" y="39"/>
                  </a:lnTo>
                  <a:lnTo>
                    <a:pt x="492" y="51"/>
                  </a:lnTo>
                  <a:lnTo>
                    <a:pt x="465" y="63"/>
                  </a:lnTo>
                  <a:lnTo>
                    <a:pt x="438" y="76"/>
                  </a:lnTo>
                  <a:lnTo>
                    <a:pt x="412" y="91"/>
                  </a:lnTo>
                  <a:lnTo>
                    <a:pt x="387" y="108"/>
                  </a:lnTo>
                  <a:lnTo>
                    <a:pt x="361" y="125"/>
                  </a:lnTo>
                  <a:lnTo>
                    <a:pt x="338" y="144"/>
                  </a:lnTo>
                  <a:lnTo>
                    <a:pt x="315" y="164"/>
                  </a:lnTo>
                  <a:lnTo>
                    <a:pt x="293" y="185"/>
                  </a:lnTo>
                  <a:lnTo>
                    <a:pt x="272" y="207"/>
                  </a:lnTo>
                  <a:lnTo>
                    <a:pt x="251" y="230"/>
                  </a:lnTo>
                  <a:lnTo>
                    <a:pt x="233" y="254"/>
                  </a:lnTo>
                  <a:lnTo>
                    <a:pt x="215" y="278"/>
                  </a:lnTo>
                  <a:lnTo>
                    <a:pt x="199" y="305"/>
                  </a:lnTo>
                  <a:lnTo>
                    <a:pt x="183" y="332"/>
                  </a:lnTo>
                  <a:lnTo>
                    <a:pt x="169" y="360"/>
                  </a:lnTo>
                  <a:lnTo>
                    <a:pt x="156" y="389"/>
                  </a:lnTo>
                  <a:lnTo>
                    <a:pt x="145" y="419"/>
                  </a:lnTo>
                  <a:lnTo>
                    <a:pt x="135" y="450"/>
                  </a:lnTo>
                  <a:lnTo>
                    <a:pt x="135" y="45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674"/>
            <p:cNvSpPr>
              <a:spLocks/>
            </p:cNvSpPr>
            <p:nvPr/>
          </p:nvSpPr>
          <p:spPr bwMode="auto">
            <a:xfrm>
              <a:off x="10261600" y="625475"/>
              <a:ext cx="998538" cy="1000125"/>
            </a:xfrm>
            <a:custGeom>
              <a:avLst/>
              <a:gdLst>
                <a:gd name="T0" fmla="*/ 1257 w 1258"/>
                <a:gd name="T1" fmla="*/ 662 h 1260"/>
                <a:gd name="T2" fmla="*/ 1245 w 1258"/>
                <a:gd name="T3" fmla="*/ 756 h 1260"/>
                <a:gd name="T4" fmla="*/ 1220 w 1258"/>
                <a:gd name="T5" fmla="*/ 846 h 1260"/>
                <a:gd name="T6" fmla="*/ 1182 w 1258"/>
                <a:gd name="T7" fmla="*/ 930 h 1260"/>
                <a:gd name="T8" fmla="*/ 1133 w 1258"/>
                <a:gd name="T9" fmla="*/ 1007 h 1260"/>
                <a:gd name="T10" fmla="*/ 1073 w 1258"/>
                <a:gd name="T11" fmla="*/ 1075 h 1260"/>
                <a:gd name="T12" fmla="*/ 1005 w 1258"/>
                <a:gd name="T13" fmla="*/ 1134 h 1260"/>
                <a:gd name="T14" fmla="*/ 928 w 1258"/>
                <a:gd name="T15" fmla="*/ 1183 h 1260"/>
                <a:gd name="T16" fmla="*/ 845 w 1258"/>
                <a:gd name="T17" fmla="*/ 1221 h 1260"/>
                <a:gd name="T18" fmla="*/ 756 w 1258"/>
                <a:gd name="T19" fmla="*/ 1247 h 1260"/>
                <a:gd name="T20" fmla="*/ 661 w 1258"/>
                <a:gd name="T21" fmla="*/ 1259 h 1260"/>
                <a:gd name="T22" fmla="*/ 596 w 1258"/>
                <a:gd name="T23" fmla="*/ 1259 h 1260"/>
                <a:gd name="T24" fmla="*/ 502 w 1258"/>
                <a:gd name="T25" fmla="*/ 1247 h 1260"/>
                <a:gd name="T26" fmla="*/ 412 w 1258"/>
                <a:gd name="T27" fmla="*/ 1221 h 1260"/>
                <a:gd name="T28" fmla="*/ 328 w 1258"/>
                <a:gd name="T29" fmla="*/ 1183 h 1260"/>
                <a:gd name="T30" fmla="*/ 252 w 1258"/>
                <a:gd name="T31" fmla="*/ 1134 h 1260"/>
                <a:gd name="T32" fmla="*/ 183 w 1258"/>
                <a:gd name="T33" fmla="*/ 1075 h 1260"/>
                <a:gd name="T34" fmla="*/ 124 w 1258"/>
                <a:gd name="T35" fmla="*/ 1007 h 1260"/>
                <a:gd name="T36" fmla="*/ 75 w 1258"/>
                <a:gd name="T37" fmla="*/ 930 h 1260"/>
                <a:gd name="T38" fmla="*/ 37 w 1258"/>
                <a:gd name="T39" fmla="*/ 846 h 1260"/>
                <a:gd name="T40" fmla="*/ 12 w 1258"/>
                <a:gd name="T41" fmla="*/ 756 h 1260"/>
                <a:gd name="T42" fmla="*/ 0 w 1258"/>
                <a:gd name="T43" fmla="*/ 662 h 1260"/>
                <a:gd name="T44" fmla="*/ 0 w 1258"/>
                <a:gd name="T45" fmla="*/ 597 h 1260"/>
                <a:gd name="T46" fmla="*/ 12 w 1258"/>
                <a:gd name="T47" fmla="*/ 503 h 1260"/>
                <a:gd name="T48" fmla="*/ 37 w 1258"/>
                <a:gd name="T49" fmla="*/ 413 h 1260"/>
                <a:gd name="T50" fmla="*/ 75 w 1258"/>
                <a:gd name="T51" fmla="*/ 330 h 1260"/>
                <a:gd name="T52" fmla="*/ 124 w 1258"/>
                <a:gd name="T53" fmla="*/ 253 h 1260"/>
                <a:gd name="T54" fmla="*/ 183 w 1258"/>
                <a:gd name="T55" fmla="*/ 185 h 1260"/>
                <a:gd name="T56" fmla="*/ 252 w 1258"/>
                <a:gd name="T57" fmla="*/ 125 h 1260"/>
                <a:gd name="T58" fmla="*/ 328 w 1258"/>
                <a:gd name="T59" fmla="*/ 76 h 1260"/>
                <a:gd name="T60" fmla="*/ 412 w 1258"/>
                <a:gd name="T61" fmla="*/ 39 h 1260"/>
                <a:gd name="T62" fmla="*/ 502 w 1258"/>
                <a:gd name="T63" fmla="*/ 13 h 1260"/>
                <a:gd name="T64" fmla="*/ 596 w 1258"/>
                <a:gd name="T65" fmla="*/ 1 h 1260"/>
                <a:gd name="T66" fmla="*/ 661 w 1258"/>
                <a:gd name="T67" fmla="*/ 1 h 1260"/>
                <a:gd name="T68" fmla="*/ 756 w 1258"/>
                <a:gd name="T69" fmla="*/ 13 h 1260"/>
                <a:gd name="T70" fmla="*/ 845 w 1258"/>
                <a:gd name="T71" fmla="*/ 39 h 1260"/>
                <a:gd name="T72" fmla="*/ 928 w 1258"/>
                <a:gd name="T73" fmla="*/ 76 h 1260"/>
                <a:gd name="T74" fmla="*/ 1005 w 1258"/>
                <a:gd name="T75" fmla="*/ 125 h 1260"/>
                <a:gd name="T76" fmla="*/ 1073 w 1258"/>
                <a:gd name="T77" fmla="*/ 185 h 1260"/>
                <a:gd name="T78" fmla="*/ 1133 w 1258"/>
                <a:gd name="T79" fmla="*/ 253 h 1260"/>
                <a:gd name="T80" fmla="*/ 1182 w 1258"/>
                <a:gd name="T81" fmla="*/ 330 h 1260"/>
                <a:gd name="T82" fmla="*/ 1220 w 1258"/>
                <a:gd name="T83" fmla="*/ 413 h 1260"/>
                <a:gd name="T84" fmla="*/ 1245 w 1258"/>
                <a:gd name="T85" fmla="*/ 503 h 1260"/>
                <a:gd name="T86" fmla="*/ 1257 w 1258"/>
                <a:gd name="T87" fmla="*/ 597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8" h="1260">
                  <a:moveTo>
                    <a:pt x="1258" y="630"/>
                  </a:moveTo>
                  <a:lnTo>
                    <a:pt x="1258" y="630"/>
                  </a:lnTo>
                  <a:lnTo>
                    <a:pt x="1257" y="662"/>
                  </a:lnTo>
                  <a:lnTo>
                    <a:pt x="1255" y="694"/>
                  </a:lnTo>
                  <a:lnTo>
                    <a:pt x="1250" y="726"/>
                  </a:lnTo>
                  <a:lnTo>
                    <a:pt x="1245" y="756"/>
                  </a:lnTo>
                  <a:lnTo>
                    <a:pt x="1238" y="787"/>
                  </a:lnTo>
                  <a:lnTo>
                    <a:pt x="1229" y="817"/>
                  </a:lnTo>
                  <a:lnTo>
                    <a:pt x="1220" y="846"/>
                  </a:lnTo>
                  <a:lnTo>
                    <a:pt x="1209" y="875"/>
                  </a:lnTo>
                  <a:lnTo>
                    <a:pt x="1195" y="903"/>
                  </a:lnTo>
                  <a:lnTo>
                    <a:pt x="1182" y="930"/>
                  </a:lnTo>
                  <a:lnTo>
                    <a:pt x="1167" y="956"/>
                  </a:lnTo>
                  <a:lnTo>
                    <a:pt x="1150" y="982"/>
                  </a:lnTo>
                  <a:lnTo>
                    <a:pt x="1133" y="1007"/>
                  </a:lnTo>
                  <a:lnTo>
                    <a:pt x="1114" y="1030"/>
                  </a:lnTo>
                  <a:lnTo>
                    <a:pt x="1094" y="1053"/>
                  </a:lnTo>
                  <a:lnTo>
                    <a:pt x="1073" y="1075"/>
                  </a:lnTo>
                  <a:lnTo>
                    <a:pt x="1051" y="1096"/>
                  </a:lnTo>
                  <a:lnTo>
                    <a:pt x="1028" y="1116"/>
                  </a:lnTo>
                  <a:lnTo>
                    <a:pt x="1005" y="1134"/>
                  </a:lnTo>
                  <a:lnTo>
                    <a:pt x="980" y="1152"/>
                  </a:lnTo>
                  <a:lnTo>
                    <a:pt x="955" y="1169"/>
                  </a:lnTo>
                  <a:lnTo>
                    <a:pt x="928" y="1183"/>
                  </a:lnTo>
                  <a:lnTo>
                    <a:pt x="901" y="1197"/>
                  </a:lnTo>
                  <a:lnTo>
                    <a:pt x="873" y="1210"/>
                  </a:lnTo>
                  <a:lnTo>
                    <a:pt x="845" y="1221"/>
                  </a:lnTo>
                  <a:lnTo>
                    <a:pt x="815" y="1231"/>
                  </a:lnTo>
                  <a:lnTo>
                    <a:pt x="785" y="1240"/>
                  </a:lnTo>
                  <a:lnTo>
                    <a:pt x="756" y="1247"/>
                  </a:lnTo>
                  <a:lnTo>
                    <a:pt x="724" y="1252"/>
                  </a:lnTo>
                  <a:lnTo>
                    <a:pt x="693" y="1256"/>
                  </a:lnTo>
                  <a:lnTo>
                    <a:pt x="661" y="1259"/>
                  </a:lnTo>
                  <a:lnTo>
                    <a:pt x="628" y="1260"/>
                  </a:lnTo>
                  <a:lnTo>
                    <a:pt x="628" y="1260"/>
                  </a:lnTo>
                  <a:lnTo>
                    <a:pt x="596" y="1259"/>
                  </a:lnTo>
                  <a:lnTo>
                    <a:pt x="564" y="1256"/>
                  </a:lnTo>
                  <a:lnTo>
                    <a:pt x="533" y="1252"/>
                  </a:lnTo>
                  <a:lnTo>
                    <a:pt x="502" y="1247"/>
                  </a:lnTo>
                  <a:lnTo>
                    <a:pt x="471" y="1240"/>
                  </a:lnTo>
                  <a:lnTo>
                    <a:pt x="441" y="1231"/>
                  </a:lnTo>
                  <a:lnTo>
                    <a:pt x="412" y="1221"/>
                  </a:lnTo>
                  <a:lnTo>
                    <a:pt x="383" y="1210"/>
                  </a:lnTo>
                  <a:lnTo>
                    <a:pt x="356" y="1197"/>
                  </a:lnTo>
                  <a:lnTo>
                    <a:pt x="328" y="1183"/>
                  </a:lnTo>
                  <a:lnTo>
                    <a:pt x="302" y="1169"/>
                  </a:lnTo>
                  <a:lnTo>
                    <a:pt x="276" y="1152"/>
                  </a:lnTo>
                  <a:lnTo>
                    <a:pt x="252" y="1134"/>
                  </a:lnTo>
                  <a:lnTo>
                    <a:pt x="228" y="1116"/>
                  </a:lnTo>
                  <a:lnTo>
                    <a:pt x="205" y="1096"/>
                  </a:lnTo>
                  <a:lnTo>
                    <a:pt x="183" y="1075"/>
                  </a:lnTo>
                  <a:lnTo>
                    <a:pt x="162" y="1053"/>
                  </a:lnTo>
                  <a:lnTo>
                    <a:pt x="142" y="1030"/>
                  </a:lnTo>
                  <a:lnTo>
                    <a:pt x="124" y="1007"/>
                  </a:lnTo>
                  <a:lnTo>
                    <a:pt x="106" y="982"/>
                  </a:lnTo>
                  <a:lnTo>
                    <a:pt x="90" y="956"/>
                  </a:lnTo>
                  <a:lnTo>
                    <a:pt x="75" y="930"/>
                  </a:lnTo>
                  <a:lnTo>
                    <a:pt x="61" y="903"/>
                  </a:lnTo>
                  <a:lnTo>
                    <a:pt x="49" y="875"/>
                  </a:lnTo>
                  <a:lnTo>
                    <a:pt x="37" y="846"/>
                  </a:lnTo>
                  <a:lnTo>
                    <a:pt x="27" y="817"/>
                  </a:lnTo>
                  <a:lnTo>
                    <a:pt x="19" y="787"/>
                  </a:lnTo>
                  <a:lnTo>
                    <a:pt x="12" y="756"/>
                  </a:lnTo>
                  <a:lnTo>
                    <a:pt x="6" y="726"/>
                  </a:lnTo>
                  <a:lnTo>
                    <a:pt x="2" y="694"/>
                  </a:lnTo>
                  <a:lnTo>
                    <a:pt x="0" y="662"/>
                  </a:lnTo>
                  <a:lnTo>
                    <a:pt x="0" y="630"/>
                  </a:lnTo>
                  <a:lnTo>
                    <a:pt x="0" y="630"/>
                  </a:lnTo>
                  <a:lnTo>
                    <a:pt x="0" y="597"/>
                  </a:lnTo>
                  <a:lnTo>
                    <a:pt x="2" y="565"/>
                  </a:lnTo>
                  <a:lnTo>
                    <a:pt x="6" y="534"/>
                  </a:lnTo>
                  <a:lnTo>
                    <a:pt x="12" y="503"/>
                  </a:lnTo>
                  <a:lnTo>
                    <a:pt x="19" y="473"/>
                  </a:lnTo>
                  <a:lnTo>
                    <a:pt x="27" y="443"/>
                  </a:lnTo>
                  <a:lnTo>
                    <a:pt x="37" y="413"/>
                  </a:lnTo>
                  <a:lnTo>
                    <a:pt x="49" y="385"/>
                  </a:lnTo>
                  <a:lnTo>
                    <a:pt x="61" y="357"/>
                  </a:lnTo>
                  <a:lnTo>
                    <a:pt x="75" y="330"/>
                  </a:lnTo>
                  <a:lnTo>
                    <a:pt x="90" y="303"/>
                  </a:lnTo>
                  <a:lnTo>
                    <a:pt x="106" y="278"/>
                  </a:lnTo>
                  <a:lnTo>
                    <a:pt x="124" y="253"/>
                  </a:lnTo>
                  <a:lnTo>
                    <a:pt x="142" y="230"/>
                  </a:lnTo>
                  <a:lnTo>
                    <a:pt x="162" y="207"/>
                  </a:lnTo>
                  <a:lnTo>
                    <a:pt x="183" y="185"/>
                  </a:lnTo>
                  <a:lnTo>
                    <a:pt x="205" y="164"/>
                  </a:lnTo>
                  <a:lnTo>
                    <a:pt x="228" y="144"/>
                  </a:lnTo>
                  <a:lnTo>
                    <a:pt x="252" y="125"/>
                  </a:lnTo>
                  <a:lnTo>
                    <a:pt x="276" y="108"/>
                  </a:lnTo>
                  <a:lnTo>
                    <a:pt x="302" y="91"/>
                  </a:lnTo>
                  <a:lnTo>
                    <a:pt x="328" y="76"/>
                  </a:lnTo>
                  <a:lnTo>
                    <a:pt x="356" y="63"/>
                  </a:lnTo>
                  <a:lnTo>
                    <a:pt x="383" y="50"/>
                  </a:lnTo>
                  <a:lnTo>
                    <a:pt x="412" y="39"/>
                  </a:lnTo>
                  <a:lnTo>
                    <a:pt x="441" y="29"/>
                  </a:lnTo>
                  <a:lnTo>
                    <a:pt x="471" y="20"/>
                  </a:lnTo>
                  <a:lnTo>
                    <a:pt x="502" y="13"/>
                  </a:lnTo>
                  <a:lnTo>
                    <a:pt x="533" y="8"/>
                  </a:lnTo>
                  <a:lnTo>
                    <a:pt x="564" y="3"/>
                  </a:lnTo>
                  <a:lnTo>
                    <a:pt x="596" y="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661" y="1"/>
                  </a:lnTo>
                  <a:lnTo>
                    <a:pt x="693" y="3"/>
                  </a:lnTo>
                  <a:lnTo>
                    <a:pt x="724" y="8"/>
                  </a:lnTo>
                  <a:lnTo>
                    <a:pt x="756" y="13"/>
                  </a:lnTo>
                  <a:lnTo>
                    <a:pt x="785" y="20"/>
                  </a:lnTo>
                  <a:lnTo>
                    <a:pt x="815" y="29"/>
                  </a:lnTo>
                  <a:lnTo>
                    <a:pt x="845" y="39"/>
                  </a:lnTo>
                  <a:lnTo>
                    <a:pt x="873" y="50"/>
                  </a:lnTo>
                  <a:lnTo>
                    <a:pt x="901" y="63"/>
                  </a:lnTo>
                  <a:lnTo>
                    <a:pt x="928" y="76"/>
                  </a:lnTo>
                  <a:lnTo>
                    <a:pt x="955" y="91"/>
                  </a:lnTo>
                  <a:lnTo>
                    <a:pt x="980" y="108"/>
                  </a:lnTo>
                  <a:lnTo>
                    <a:pt x="1005" y="125"/>
                  </a:lnTo>
                  <a:lnTo>
                    <a:pt x="1028" y="144"/>
                  </a:lnTo>
                  <a:lnTo>
                    <a:pt x="1051" y="164"/>
                  </a:lnTo>
                  <a:lnTo>
                    <a:pt x="1073" y="185"/>
                  </a:lnTo>
                  <a:lnTo>
                    <a:pt x="1094" y="207"/>
                  </a:lnTo>
                  <a:lnTo>
                    <a:pt x="1114" y="230"/>
                  </a:lnTo>
                  <a:lnTo>
                    <a:pt x="1133" y="253"/>
                  </a:lnTo>
                  <a:lnTo>
                    <a:pt x="1150" y="278"/>
                  </a:lnTo>
                  <a:lnTo>
                    <a:pt x="1167" y="303"/>
                  </a:lnTo>
                  <a:lnTo>
                    <a:pt x="1182" y="330"/>
                  </a:lnTo>
                  <a:lnTo>
                    <a:pt x="1195" y="357"/>
                  </a:lnTo>
                  <a:lnTo>
                    <a:pt x="1209" y="385"/>
                  </a:lnTo>
                  <a:lnTo>
                    <a:pt x="1220" y="413"/>
                  </a:lnTo>
                  <a:lnTo>
                    <a:pt x="1229" y="443"/>
                  </a:lnTo>
                  <a:lnTo>
                    <a:pt x="1238" y="473"/>
                  </a:lnTo>
                  <a:lnTo>
                    <a:pt x="1245" y="503"/>
                  </a:lnTo>
                  <a:lnTo>
                    <a:pt x="1250" y="534"/>
                  </a:lnTo>
                  <a:lnTo>
                    <a:pt x="1255" y="565"/>
                  </a:lnTo>
                  <a:lnTo>
                    <a:pt x="1257" y="597"/>
                  </a:lnTo>
                  <a:lnTo>
                    <a:pt x="1258" y="630"/>
                  </a:lnTo>
                  <a:lnTo>
                    <a:pt x="1258" y="63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675"/>
            <p:cNvSpPr>
              <a:spLocks/>
            </p:cNvSpPr>
            <p:nvPr/>
          </p:nvSpPr>
          <p:spPr bwMode="auto">
            <a:xfrm>
              <a:off x="11317985" y="937324"/>
              <a:ext cx="820928" cy="820929"/>
            </a:xfrm>
            <a:custGeom>
              <a:avLst/>
              <a:gdLst>
                <a:gd name="T0" fmla="*/ 1022 w 1023"/>
                <a:gd name="T1" fmla="*/ 537 h 1023"/>
                <a:gd name="T2" fmla="*/ 1012 w 1023"/>
                <a:gd name="T3" fmla="*/ 614 h 1023"/>
                <a:gd name="T4" fmla="*/ 993 w 1023"/>
                <a:gd name="T5" fmla="*/ 688 h 1023"/>
                <a:gd name="T6" fmla="*/ 962 w 1023"/>
                <a:gd name="T7" fmla="*/ 755 h 1023"/>
                <a:gd name="T8" fmla="*/ 921 w 1023"/>
                <a:gd name="T9" fmla="*/ 818 h 1023"/>
                <a:gd name="T10" fmla="*/ 873 w 1023"/>
                <a:gd name="T11" fmla="*/ 874 h 1023"/>
                <a:gd name="T12" fmla="*/ 818 w 1023"/>
                <a:gd name="T13" fmla="*/ 921 h 1023"/>
                <a:gd name="T14" fmla="*/ 755 w 1023"/>
                <a:gd name="T15" fmla="*/ 962 h 1023"/>
                <a:gd name="T16" fmla="*/ 687 w 1023"/>
                <a:gd name="T17" fmla="*/ 993 h 1023"/>
                <a:gd name="T18" fmla="*/ 615 w 1023"/>
                <a:gd name="T19" fmla="*/ 1012 h 1023"/>
                <a:gd name="T20" fmla="*/ 538 w 1023"/>
                <a:gd name="T21" fmla="*/ 1022 h 1023"/>
                <a:gd name="T22" fmla="*/ 485 w 1023"/>
                <a:gd name="T23" fmla="*/ 1022 h 1023"/>
                <a:gd name="T24" fmla="*/ 409 w 1023"/>
                <a:gd name="T25" fmla="*/ 1012 h 1023"/>
                <a:gd name="T26" fmla="*/ 335 w 1023"/>
                <a:gd name="T27" fmla="*/ 993 h 1023"/>
                <a:gd name="T28" fmla="*/ 268 w 1023"/>
                <a:gd name="T29" fmla="*/ 962 h 1023"/>
                <a:gd name="T30" fmla="*/ 206 w 1023"/>
                <a:gd name="T31" fmla="*/ 921 h 1023"/>
                <a:gd name="T32" fmla="*/ 150 w 1023"/>
                <a:gd name="T33" fmla="*/ 874 h 1023"/>
                <a:gd name="T34" fmla="*/ 102 w 1023"/>
                <a:gd name="T35" fmla="*/ 818 h 1023"/>
                <a:gd name="T36" fmla="*/ 62 w 1023"/>
                <a:gd name="T37" fmla="*/ 755 h 1023"/>
                <a:gd name="T38" fmla="*/ 31 w 1023"/>
                <a:gd name="T39" fmla="*/ 688 h 1023"/>
                <a:gd name="T40" fmla="*/ 11 w 1023"/>
                <a:gd name="T41" fmla="*/ 614 h 1023"/>
                <a:gd name="T42" fmla="*/ 1 w 1023"/>
                <a:gd name="T43" fmla="*/ 537 h 1023"/>
                <a:gd name="T44" fmla="*/ 1 w 1023"/>
                <a:gd name="T45" fmla="*/ 486 h 1023"/>
                <a:gd name="T46" fmla="*/ 11 w 1023"/>
                <a:gd name="T47" fmla="*/ 409 h 1023"/>
                <a:gd name="T48" fmla="*/ 31 w 1023"/>
                <a:gd name="T49" fmla="*/ 336 h 1023"/>
                <a:gd name="T50" fmla="*/ 62 w 1023"/>
                <a:gd name="T51" fmla="*/ 268 h 1023"/>
                <a:gd name="T52" fmla="*/ 102 w 1023"/>
                <a:gd name="T53" fmla="*/ 206 h 1023"/>
                <a:gd name="T54" fmla="*/ 150 w 1023"/>
                <a:gd name="T55" fmla="*/ 149 h 1023"/>
                <a:gd name="T56" fmla="*/ 206 w 1023"/>
                <a:gd name="T57" fmla="*/ 102 h 1023"/>
                <a:gd name="T58" fmla="*/ 268 w 1023"/>
                <a:gd name="T59" fmla="*/ 62 h 1023"/>
                <a:gd name="T60" fmla="*/ 335 w 1023"/>
                <a:gd name="T61" fmla="*/ 31 h 1023"/>
                <a:gd name="T62" fmla="*/ 409 w 1023"/>
                <a:gd name="T63" fmla="*/ 11 h 1023"/>
                <a:gd name="T64" fmla="*/ 485 w 1023"/>
                <a:gd name="T65" fmla="*/ 1 h 1023"/>
                <a:gd name="T66" fmla="*/ 538 w 1023"/>
                <a:gd name="T67" fmla="*/ 1 h 1023"/>
                <a:gd name="T68" fmla="*/ 615 w 1023"/>
                <a:gd name="T69" fmla="*/ 11 h 1023"/>
                <a:gd name="T70" fmla="*/ 687 w 1023"/>
                <a:gd name="T71" fmla="*/ 31 h 1023"/>
                <a:gd name="T72" fmla="*/ 755 w 1023"/>
                <a:gd name="T73" fmla="*/ 62 h 1023"/>
                <a:gd name="T74" fmla="*/ 818 w 1023"/>
                <a:gd name="T75" fmla="*/ 102 h 1023"/>
                <a:gd name="T76" fmla="*/ 873 w 1023"/>
                <a:gd name="T77" fmla="*/ 149 h 1023"/>
                <a:gd name="T78" fmla="*/ 921 w 1023"/>
                <a:gd name="T79" fmla="*/ 206 h 1023"/>
                <a:gd name="T80" fmla="*/ 962 w 1023"/>
                <a:gd name="T81" fmla="*/ 268 h 1023"/>
                <a:gd name="T82" fmla="*/ 993 w 1023"/>
                <a:gd name="T83" fmla="*/ 336 h 1023"/>
                <a:gd name="T84" fmla="*/ 1012 w 1023"/>
                <a:gd name="T85" fmla="*/ 409 h 1023"/>
                <a:gd name="T86" fmla="*/ 1022 w 1023"/>
                <a:gd name="T87" fmla="*/ 486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23" h="1023">
                  <a:moveTo>
                    <a:pt x="1023" y="512"/>
                  </a:moveTo>
                  <a:lnTo>
                    <a:pt x="1023" y="512"/>
                  </a:lnTo>
                  <a:lnTo>
                    <a:pt x="1022" y="537"/>
                  </a:lnTo>
                  <a:lnTo>
                    <a:pt x="1020" y="564"/>
                  </a:lnTo>
                  <a:lnTo>
                    <a:pt x="1017" y="589"/>
                  </a:lnTo>
                  <a:lnTo>
                    <a:pt x="1012" y="614"/>
                  </a:lnTo>
                  <a:lnTo>
                    <a:pt x="1007" y="640"/>
                  </a:lnTo>
                  <a:lnTo>
                    <a:pt x="1000" y="664"/>
                  </a:lnTo>
                  <a:lnTo>
                    <a:pt x="993" y="688"/>
                  </a:lnTo>
                  <a:lnTo>
                    <a:pt x="983" y="711"/>
                  </a:lnTo>
                  <a:lnTo>
                    <a:pt x="973" y="733"/>
                  </a:lnTo>
                  <a:lnTo>
                    <a:pt x="962" y="755"/>
                  </a:lnTo>
                  <a:lnTo>
                    <a:pt x="949" y="777"/>
                  </a:lnTo>
                  <a:lnTo>
                    <a:pt x="936" y="798"/>
                  </a:lnTo>
                  <a:lnTo>
                    <a:pt x="921" y="818"/>
                  </a:lnTo>
                  <a:lnTo>
                    <a:pt x="907" y="838"/>
                  </a:lnTo>
                  <a:lnTo>
                    <a:pt x="890" y="855"/>
                  </a:lnTo>
                  <a:lnTo>
                    <a:pt x="873" y="874"/>
                  </a:lnTo>
                  <a:lnTo>
                    <a:pt x="855" y="890"/>
                  </a:lnTo>
                  <a:lnTo>
                    <a:pt x="837" y="907"/>
                  </a:lnTo>
                  <a:lnTo>
                    <a:pt x="818" y="921"/>
                  </a:lnTo>
                  <a:lnTo>
                    <a:pt x="798" y="935"/>
                  </a:lnTo>
                  <a:lnTo>
                    <a:pt x="777" y="950"/>
                  </a:lnTo>
                  <a:lnTo>
                    <a:pt x="755" y="962"/>
                  </a:lnTo>
                  <a:lnTo>
                    <a:pt x="733" y="973"/>
                  </a:lnTo>
                  <a:lnTo>
                    <a:pt x="711" y="983"/>
                  </a:lnTo>
                  <a:lnTo>
                    <a:pt x="687" y="993"/>
                  </a:lnTo>
                  <a:lnTo>
                    <a:pt x="664" y="1000"/>
                  </a:lnTo>
                  <a:lnTo>
                    <a:pt x="640" y="1007"/>
                  </a:lnTo>
                  <a:lnTo>
                    <a:pt x="615" y="1012"/>
                  </a:lnTo>
                  <a:lnTo>
                    <a:pt x="589" y="1018"/>
                  </a:lnTo>
                  <a:lnTo>
                    <a:pt x="564" y="1020"/>
                  </a:lnTo>
                  <a:lnTo>
                    <a:pt x="538" y="1022"/>
                  </a:lnTo>
                  <a:lnTo>
                    <a:pt x="511" y="1023"/>
                  </a:lnTo>
                  <a:lnTo>
                    <a:pt x="511" y="1023"/>
                  </a:lnTo>
                  <a:lnTo>
                    <a:pt x="485" y="1022"/>
                  </a:lnTo>
                  <a:lnTo>
                    <a:pt x="460" y="1020"/>
                  </a:lnTo>
                  <a:lnTo>
                    <a:pt x="434" y="1018"/>
                  </a:lnTo>
                  <a:lnTo>
                    <a:pt x="409" y="1012"/>
                  </a:lnTo>
                  <a:lnTo>
                    <a:pt x="384" y="1007"/>
                  </a:lnTo>
                  <a:lnTo>
                    <a:pt x="360" y="1000"/>
                  </a:lnTo>
                  <a:lnTo>
                    <a:pt x="335" y="993"/>
                  </a:lnTo>
                  <a:lnTo>
                    <a:pt x="312" y="983"/>
                  </a:lnTo>
                  <a:lnTo>
                    <a:pt x="290" y="973"/>
                  </a:lnTo>
                  <a:lnTo>
                    <a:pt x="268" y="962"/>
                  </a:lnTo>
                  <a:lnTo>
                    <a:pt x="246" y="950"/>
                  </a:lnTo>
                  <a:lnTo>
                    <a:pt x="225" y="935"/>
                  </a:lnTo>
                  <a:lnTo>
                    <a:pt x="206" y="921"/>
                  </a:lnTo>
                  <a:lnTo>
                    <a:pt x="186" y="907"/>
                  </a:lnTo>
                  <a:lnTo>
                    <a:pt x="168" y="890"/>
                  </a:lnTo>
                  <a:lnTo>
                    <a:pt x="150" y="874"/>
                  </a:lnTo>
                  <a:lnTo>
                    <a:pt x="133" y="855"/>
                  </a:lnTo>
                  <a:lnTo>
                    <a:pt x="117" y="838"/>
                  </a:lnTo>
                  <a:lnTo>
                    <a:pt x="102" y="818"/>
                  </a:lnTo>
                  <a:lnTo>
                    <a:pt x="88" y="798"/>
                  </a:lnTo>
                  <a:lnTo>
                    <a:pt x="74" y="777"/>
                  </a:lnTo>
                  <a:lnTo>
                    <a:pt x="62" y="755"/>
                  </a:lnTo>
                  <a:lnTo>
                    <a:pt x="51" y="733"/>
                  </a:lnTo>
                  <a:lnTo>
                    <a:pt x="41" y="711"/>
                  </a:lnTo>
                  <a:lnTo>
                    <a:pt x="31" y="688"/>
                  </a:lnTo>
                  <a:lnTo>
                    <a:pt x="23" y="664"/>
                  </a:lnTo>
                  <a:lnTo>
                    <a:pt x="17" y="640"/>
                  </a:lnTo>
                  <a:lnTo>
                    <a:pt x="11" y="614"/>
                  </a:lnTo>
                  <a:lnTo>
                    <a:pt x="6" y="589"/>
                  </a:lnTo>
                  <a:lnTo>
                    <a:pt x="2" y="564"/>
                  </a:lnTo>
                  <a:lnTo>
                    <a:pt x="1" y="537"/>
                  </a:lnTo>
                  <a:lnTo>
                    <a:pt x="0" y="512"/>
                  </a:lnTo>
                  <a:lnTo>
                    <a:pt x="0" y="512"/>
                  </a:lnTo>
                  <a:lnTo>
                    <a:pt x="1" y="486"/>
                  </a:lnTo>
                  <a:lnTo>
                    <a:pt x="2" y="459"/>
                  </a:lnTo>
                  <a:lnTo>
                    <a:pt x="6" y="434"/>
                  </a:lnTo>
                  <a:lnTo>
                    <a:pt x="11" y="409"/>
                  </a:lnTo>
                  <a:lnTo>
                    <a:pt x="17" y="384"/>
                  </a:lnTo>
                  <a:lnTo>
                    <a:pt x="23" y="359"/>
                  </a:lnTo>
                  <a:lnTo>
                    <a:pt x="31" y="336"/>
                  </a:lnTo>
                  <a:lnTo>
                    <a:pt x="41" y="312"/>
                  </a:lnTo>
                  <a:lnTo>
                    <a:pt x="51" y="290"/>
                  </a:lnTo>
                  <a:lnTo>
                    <a:pt x="62" y="268"/>
                  </a:lnTo>
                  <a:lnTo>
                    <a:pt x="74" y="246"/>
                  </a:lnTo>
                  <a:lnTo>
                    <a:pt x="88" y="225"/>
                  </a:lnTo>
                  <a:lnTo>
                    <a:pt x="102" y="206"/>
                  </a:lnTo>
                  <a:lnTo>
                    <a:pt x="117" y="187"/>
                  </a:lnTo>
                  <a:lnTo>
                    <a:pt x="133" y="168"/>
                  </a:lnTo>
                  <a:lnTo>
                    <a:pt x="150" y="149"/>
                  </a:lnTo>
                  <a:lnTo>
                    <a:pt x="168" y="133"/>
                  </a:lnTo>
                  <a:lnTo>
                    <a:pt x="186" y="116"/>
                  </a:lnTo>
                  <a:lnTo>
                    <a:pt x="206" y="102"/>
                  </a:lnTo>
                  <a:lnTo>
                    <a:pt x="225" y="88"/>
                  </a:lnTo>
                  <a:lnTo>
                    <a:pt x="246" y="75"/>
                  </a:lnTo>
                  <a:lnTo>
                    <a:pt x="268" y="62"/>
                  </a:lnTo>
                  <a:lnTo>
                    <a:pt x="290" y="51"/>
                  </a:lnTo>
                  <a:lnTo>
                    <a:pt x="312" y="41"/>
                  </a:lnTo>
                  <a:lnTo>
                    <a:pt x="335" y="31"/>
                  </a:lnTo>
                  <a:lnTo>
                    <a:pt x="360" y="23"/>
                  </a:lnTo>
                  <a:lnTo>
                    <a:pt x="384" y="16"/>
                  </a:lnTo>
                  <a:lnTo>
                    <a:pt x="409" y="11"/>
                  </a:lnTo>
                  <a:lnTo>
                    <a:pt x="434" y="7"/>
                  </a:lnTo>
                  <a:lnTo>
                    <a:pt x="460" y="3"/>
                  </a:lnTo>
                  <a:lnTo>
                    <a:pt x="485" y="1"/>
                  </a:lnTo>
                  <a:lnTo>
                    <a:pt x="511" y="0"/>
                  </a:lnTo>
                  <a:lnTo>
                    <a:pt x="511" y="0"/>
                  </a:lnTo>
                  <a:lnTo>
                    <a:pt x="538" y="1"/>
                  </a:lnTo>
                  <a:lnTo>
                    <a:pt x="564" y="3"/>
                  </a:lnTo>
                  <a:lnTo>
                    <a:pt x="589" y="7"/>
                  </a:lnTo>
                  <a:lnTo>
                    <a:pt x="615" y="11"/>
                  </a:lnTo>
                  <a:lnTo>
                    <a:pt x="640" y="16"/>
                  </a:lnTo>
                  <a:lnTo>
                    <a:pt x="664" y="23"/>
                  </a:lnTo>
                  <a:lnTo>
                    <a:pt x="687" y="31"/>
                  </a:lnTo>
                  <a:lnTo>
                    <a:pt x="711" y="41"/>
                  </a:lnTo>
                  <a:lnTo>
                    <a:pt x="733" y="51"/>
                  </a:lnTo>
                  <a:lnTo>
                    <a:pt x="755" y="62"/>
                  </a:lnTo>
                  <a:lnTo>
                    <a:pt x="777" y="75"/>
                  </a:lnTo>
                  <a:lnTo>
                    <a:pt x="798" y="88"/>
                  </a:lnTo>
                  <a:lnTo>
                    <a:pt x="818" y="102"/>
                  </a:lnTo>
                  <a:lnTo>
                    <a:pt x="837" y="116"/>
                  </a:lnTo>
                  <a:lnTo>
                    <a:pt x="855" y="133"/>
                  </a:lnTo>
                  <a:lnTo>
                    <a:pt x="873" y="149"/>
                  </a:lnTo>
                  <a:lnTo>
                    <a:pt x="890" y="168"/>
                  </a:lnTo>
                  <a:lnTo>
                    <a:pt x="907" y="187"/>
                  </a:lnTo>
                  <a:lnTo>
                    <a:pt x="921" y="206"/>
                  </a:lnTo>
                  <a:lnTo>
                    <a:pt x="936" y="225"/>
                  </a:lnTo>
                  <a:lnTo>
                    <a:pt x="949" y="246"/>
                  </a:lnTo>
                  <a:lnTo>
                    <a:pt x="962" y="268"/>
                  </a:lnTo>
                  <a:lnTo>
                    <a:pt x="973" y="290"/>
                  </a:lnTo>
                  <a:lnTo>
                    <a:pt x="983" y="312"/>
                  </a:lnTo>
                  <a:lnTo>
                    <a:pt x="993" y="336"/>
                  </a:lnTo>
                  <a:lnTo>
                    <a:pt x="1000" y="359"/>
                  </a:lnTo>
                  <a:lnTo>
                    <a:pt x="1007" y="384"/>
                  </a:lnTo>
                  <a:lnTo>
                    <a:pt x="1012" y="409"/>
                  </a:lnTo>
                  <a:lnTo>
                    <a:pt x="1017" y="434"/>
                  </a:lnTo>
                  <a:lnTo>
                    <a:pt x="1020" y="459"/>
                  </a:lnTo>
                  <a:lnTo>
                    <a:pt x="1022" y="486"/>
                  </a:lnTo>
                  <a:lnTo>
                    <a:pt x="1023" y="512"/>
                  </a:lnTo>
                  <a:lnTo>
                    <a:pt x="1023" y="5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676"/>
            <p:cNvSpPr>
              <a:spLocks/>
            </p:cNvSpPr>
            <p:nvPr/>
          </p:nvSpPr>
          <p:spPr bwMode="auto">
            <a:xfrm>
              <a:off x="9782175" y="1657350"/>
              <a:ext cx="1260475" cy="1260475"/>
            </a:xfrm>
            <a:custGeom>
              <a:avLst/>
              <a:gdLst>
                <a:gd name="T0" fmla="*/ 1587 w 1588"/>
                <a:gd name="T1" fmla="*/ 836 h 1589"/>
                <a:gd name="T2" fmla="*/ 1573 w 1588"/>
                <a:gd name="T3" fmla="*/ 955 h 1589"/>
                <a:gd name="T4" fmla="*/ 1540 w 1588"/>
                <a:gd name="T5" fmla="*/ 1068 h 1589"/>
                <a:gd name="T6" fmla="*/ 1493 w 1588"/>
                <a:gd name="T7" fmla="*/ 1173 h 1589"/>
                <a:gd name="T8" fmla="*/ 1431 w 1588"/>
                <a:gd name="T9" fmla="*/ 1270 h 1589"/>
                <a:gd name="T10" fmla="*/ 1356 w 1588"/>
                <a:gd name="T11" fmla="*/ 1357 h 1589"/>
                <a:gd name="T12" fmla="*/ 1270 w 1588"/>
                <a:gd name="T13" fmla="*/ 1432 h 1589"/>
                <a:gd name="T14" fmla="*/ 1173 w 1588"/>
                <a:gd name="T15" fmla="*/ 1493 h 1589"/>
                <a:gd name="T16" fmla="*/ 1067 w 1588"/>
                <a:gd name="T17" fmla="*/ 1540 h 1589"/>
                <a:gd name="T18" fmla="*/ 954 w 1588"/>
                <a:gd name="T19" fmla="*/ 1573 h 1589"/>
                <a:gd name="T20" fmla="*/ 835 w 1588"/>
                <a:gd name="T21" fmla="*/ 1588 h 1589"/>
                <a:gd name="T22" fmla="*/ 754 w 1588"/>
                <a:gd name="T23" fmla="*/ 1588 h 1589"/>
                <a:gd name="T24" fmla="*/ 634 w 1588"/>
                <a:gd name="T25" fmla="*/ 1573 h 1589"/>
                <a:gd name="T26" fmla="*/ 521 w 1588"/>
                <a:gd name="T27" fmla="*/ 1540 h 1589"/>
                <a:gd name="T28" fmla="*/ 416 w 1588"/>
                <a:gd name="T29" fmla="*/ 1493 h 1589"/>
                <a:gd name="T30" fmla="*/ 320 w 1588"/>
                <a:gd name="T31" fmla="*/ 1432 h 1589"/>
                <a:gd name="T32" fmla="*/ 233 w 1588"/>
                <a:gd name="T33" fmla="*/ 1357 h 1589"/>
                <a:gd name="T34" fmla="*/ 158 w 1588"/>
                <a:gd name="T35" fmla="*/ 1270 h 1589"/>
                <a:gd name="T36" fmla="*/ 97 w 1588"/>
                <a:gd name="T37" fmla="*/ 1173 h 1589"/>
                <a:gd name="T38" fmla="*/ 48 w 1588"/>
                <a:gd name="T39" fmla="*/ 1068 h 1589"/>
                <a:gd name="T40" fmla="*/ 17 w 1588"/>
                <a:gd name="T41" fmla="*/ 955 h 1589"/>
                <a:gd name="T42" fmla="*/ 1 w 1588"/>
                <a:gd name="T43" fmla="*/ 836 h 1589"/>
                <a:gd name="T44" fmla="*/ 1 w 1588"/>
                <a:gd name="T45" fmla="*/ 754 h 1589"/>
                <a:gd name="T46" fmla="*/ 17 w 1588"/>
                <a:gd name="T47" fmla="*/ 635 h 1589"/>
                <a:gd name="T48" fmla="*/ 48 w 1588"/>
                <a:gd name="T49" fmla="*/ 521 h 1589"/>
                <a:gd name="T50" fmla="*/ 97 w 1588"/>
                <a:gd name="T51" fmla="*/ 416 h 1589"/>
                <a:gd name="T52" fmla="*/ 158 w 1588"/>
                <a:gd name="T53" fmla="*/ 319 h 1589"/>
                <a:gd name="T54" fmla="*/ 233 w 1588"/>
                <a:gd name="T55" fmla="*/ 233 h 1589"/>
                <a:gd name="T56" fmla="*/ 320 w 1588"/>
                <a:gd name="T57" fmla="*/ 159 h 1589"/>
                <a:gd name="T58" fmla="*/ 416 w 1588"/>
                <a:gd name="T59" fmla="*/ 96 h 1589"/>
                <a:gd name="T60" fmla="*/ 521 w 1588"/>
                <a:gd name="T61" fmla="*/ 49 h 1589"/>
                <a:gd name="T62" fmla="*/ 634 w 1588"/>
                <a:gd name="T63" fmla="*/ 17 h 1589"/>
                <a:gd name="T64" fmla="*/ 754 w 1588"/>
                <a:gd name="T65" fmla="*/ 2 h 1589"/>
                <a:gd name="T66" fmla="*/ 835 w 1588"/>
                <a:gd name="T67" fmla="*/ 2 h 1589"/>
                <a:gd name="T68" fmla="*/ 954 w 1588"/>
                <a:gd name="T69" fmla="*/ 17 h 1589"/>
                <a:gd name="T70" fmla="*/ 1067 w 1588"/>
                <a:gd name="T71" fmla="*/ 49 h 1589"/>
                <a:gd name="T72" fmla="*/ 1173 w 1588"/>
                <a:gd name="T73" fmla="*/ 96 h 1589"/>
                <a:gd name="T74" fmla="*/ 1270 w 1588"/>
                <a:gd name="T75" fmla="*/ 159 h 1589"/>
                <a:gd name="T76" fmla="*/ 1356 w 1588"/>
                <a:gd name="T77" fmla="*/ 233 h 1589"/>
                <a:gd name="T78" fmla="*/ 1431 w 1588"/>
                <a:gd name="T79" fmla="*/ 319 h 1589"/>
                <a:gd name="T80" fmla="*/ 1493 w 1588"/>
                <a:gd name="T81" fmla="*/ 416 h 1589"/>
                <a:gd name="T82" fmla="*/ 1540 w 1588"/>
                <a:gd name="T83" fmla="*/ 521 h 1589"/>
                <a:gd name="T84" fmla="*/ 1573 w 1588"/>
                <a:gd name="T85" fmla="*/ 635 h 1589"/>
                <a:gd name="T86" fmla="*/ 1587 w 1588"/>
                <a:gd name="T87" fmla="*/ 754 h 1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8" h="1589">
                  <a:moveTo>
                    <a:pt x="1588" y="795"/>
                  </a:moveTo>
                  <a:lnTo>
                    <a:pt x="1588" y="795"/>
                  </a:lnTo>
                  <a:lnTo>
                    <a:pt x="1587" y="836"/>
                  </a:lnTo>
                  <a:lnTo>
                    <a:pt x="1585" y="876"/>
                  </a:lnTo>
                  <a:lnTo>
                    <a:pt x="1580" y="916"/>
                  </a:lnTo>
                  <a:lnTo>
                    <a:pt x="1573" y="955"/>
                  </a:lnTo>
                  <a:lnTo>
                    <a:pt x="1564" y="993"/>
                  </a:lnTo>
                  <a:lnTo>
                    <a:pt x="1553" y="1031"/>
                  </a:lnTo>
                  <a:lnTo>
                    <a:pt x="1540" y="1068"/>
                  </a:lnTo>
                  <a:lnTo>
                    <a:pt x="1527" y="1104"/>
                  </a:lnTo>
                  <a:lnTo>
                    <a:pt x="1510" y="1139"/>
                  </a:lnTo>
                  <a:lnTo>
                    <a:pt x="1493" y="1173"/>
                  </a:lnTo>
                  <a:lnTo>
                    <a:pt x="1474" y="1206"/>
                  </a:lnTo>
                  <a:lnTo>
                    <a:pt x="1453" y="1239"/>
                  </a:lnTo>
                  <a:lnTo>
                    <a:pt x="1431" y="1270"/>
                  </a:lnTo>
                  <a:lnTo>
                    <a:pt x="1407" y="1300"/>
                  </a:lnTo>
                  <a:lnTo>
                    <a:pt x="1383" y="1329"/>
                  </a:lnTo>
                  <a:lnTo>
                    <a:pt x="1356" y="1357"/>
                  </a:lnTo>
                  <a:lnTo>
                    <a:pt x="1329" y="1383"/>
                  </a:lnTo>
                  <a:lnTo>
                    <a:pt x="1299" y="1407"/>
                  </a:lnTo>
                  <a:lnTo>
                    <a:pt x="1270" y="1432"/>
                  </a:lnTo>
                  <a:lnTo>
                    <a:pt x="1239" y="1454"/>
                  </a:lnTo>
                  <a:lnTo>
                    <a:pt x="1206" y="1474"/>
                  </a:lnTo>
                  <a:lnTo>
                    <a:pt x="1173" y="1493"/>
                  </a:lnTo>
                  <a:lnTo>
                    <a:pt x="1139" y="1511"/>
                  </a:lnTo>
                  <a:lnTo>
                    <a:pt x="1104" y="1526"/>
                  </a:lnTo>
                  <a:lnTo>
                    <a:pt x="1067" y="1540"/>
                  </a:lnTo>
                  <a:lnTo>
                    <a:pt x="1031" y="1554"/>
                  </a:lnTo>
                  <a:lnTo>
                    <a:pt x="993" y="1563"/>
                  </a:lnTo>
                  <a:lnTo>
                    <a:pt x="954" y="1573"/>
                  </a:lnTo>
                  <a:lnTo>
                    <a:pt x="916" y="1580"/>
                  </a:lnTo>
                  <a:lnTo>
                    <a:pt x="876" y="1585"/>
                  </a:lnTo>
                  <a:lnTo>
                    <a:pt x="835" y="1588"/>
                  </a:lnTo>
                  <a:lnTo>
                    <a:pt x="795" y="1589"/>
                  </a:lnTo>
                  <a:lnTo>
                    <a:pt x="795" y="1589"/>
                  </a:lnTo>
                  <a:lnTo>
                    <a:pt x="754" y="1588"/>
                  </a:lnTo>
                  <a:lnTo>
                    <a:pt x="713" y="1585"/>
                  </a:lnTo>
                  <a:lnTo>
                    <a:pt x="674" y="1580"/>
                  </a:lnTo>
                  <a:lnTo>
                    <a:pt x="634" y="1573"/>
                  </a:lnTo>
                  <a:lnTo>
                    <a:pt x="596" y="1563"/>
                  </a:lnTo>
                  <a:lnTo>
                    <a:pt x="558" y="1554"/>
                  </a:lnTo>
                  <a:lnTo>
                    <a:pt x="521" y="1540"/>
                  </a:lnTo>
                  <a:lnTo>
                    <a:pt x="486" y="1526"/>
                  </a:lnTo>
                  <a:lnTo>
                    <a:pt x="451" y="1511"/>
                  </a:lnTo>
                  <a:lnTo>
                    <a:pt x="416" y="1493"/>
                  </a:lnTo>
                  <a:lnTo>
                    <a:pt x="383" y="1474"/>
                  </a:lnTo>
                  <a:lnTo>
                    <a:pt x="351" y="1454"/>
                  </a:lnTo>
                  <a:lnTo>
                    <a:pt x="320" y="1432"/>
                  </a:lnTo>
                  <a:lnTo>
                    <a:pt x="289" y="1407"/>
                  </a:lnTo>
                  <a:lnTo>
                    <a:pt x="261" y="1383"/>
                  </a:lnTo>
                  <a:lnTo>
                    <a:pt x="233" y="1357"/>
                  </a:lnTo>
                  <a:lnTo>
                    <a:pt x="207" y="1329"/>
                  </a:lnTo>
                  <a:lnTo>
                    <a:pt x="181" y="1300"/>
                  </a:lnTo>
                  <a:lnTo>
                    <a:pt x="158" y="1270"/>
                  </a:lnTo>
                  <a:lnTo>
                    <a:pt x="136" y="1239"/>
                  </a:lnTo>
                  <a:lnTo>
                    <a:pt x="115" y="1206"/>
                  </a:lnTo>
                  <a:lnTo>
                    <a:pt x="97" y="1173"/>
                  </a:lnTo>
                  <a:lnTo>
                    <a:pt x="79" y="1139"/>
                  </a:lnTo>
                  <a:lnTo>
                    <a:pt x="63" y="1104"/>
                  </a:lnTo>
                  <a:lnTo>
                    <a:pt x="48" y="1068"/>
                  </a:lnTo>
                  <a:lnTo>
                    <a:pt x="36" y="1031"/>
                  </a:lnTo>
                  <a:lnTo>
                    <a:pt x="25" y="993"/>
                  </a:lnTo>
                  <a:lnTo>
                    <a:pt x="17" y="955"/>
                  </a:lnTo>
                  <a:lnTo>
                    <a:pt x="10" y="916"/>
                  </a:lnTo>
                  <a:lnTo>
                    <a:pt x="4" y="876"/>
                  </a:lnTo>
                  <a:lnTo>
                    <a:pt x="1" y="836"/>
                  </a:lnTo>
                  <a:lnTo>
                    <a:pt x="0" y="795"/>
                  </a:lnTo>
                  <a:lnTo>
                    <a:pt x="0" y="795"/>
                  </a:lnTo>
                  <a:lnTo>
                    <a:pt x="1" y="754"/>
                  </a:lnTo>
                  <a:lnTo>
                    <a:pt x="4" y="714"/>
                  </a:lnTo>
                  <a:lnTo>
                    <a:pt x="10" y="674"/>
                  </a:lnTo>
                  <a:lnTo>
                    <a:pt x="17" y="635"/>
                  </a:lnTo>
                  <a:lnTo>
                    <a:pt x="25" y="596"/>
                  </a:lnTo>
                  <a:lnTo>
                    <a:pt x="36" y="559"/>
                  </a:lnTo>
                  <a:lnTo>
                    <a:pt x="48" y="521"/>
                  </a:lnTo>
                  <a:lnTo>
                    <a:pt x="63" y="486"/>
                  </a:lnTo>
                  <a:lnTo>
                    <a:pt x="79" y="451"/>
                  </a:lnTo>
                  <a:lnTo>
                    <a:pt x="97" y="416"/>
                  </a:lnTo>
                  <a:lnTo>
                    <a:pt x="115" y="383"/>
                  </a:lnTo>
                  <a:lnTo>
                    <a:pt x="136" y="351"/>
                  </a:lnTo>
                  <a:lnTo>
                    <a:pt x="158" y="319"/>
                  </a:lnTo>
                  <a:lnTo>
                    <a:pt x="181" y="290"/>
                  </a:lnTo>
                  <a:lnTo>
                    <a:pt x="207" y="261"/>
                  </a:lnTo>
                  <a:lnTo>
                    <a:pt x="233" y="233"/>
                  </a:lnTo>
                  <a:lnTo>
                    <a:pt x="261" y="207"/>
                  </a:lnTo>
                  <a:lnTo>
                    <a:pt x="289" y="182"/>
                  </a:lnTo>
                  <a:lnTo>
                    <a:pt x="320" y="159"/>
                  </a:lnTo>
                  <a:lnTo>
                    <a:pt x="351" y="137"/>
                  </a:lnTo>
                  <a:lnTo>
                    <a:pt x="383" y="116"/>
                  </a:lnTo>
                  <a:lnTo>
                    <a:pt x="416" y="96"/>
                  </a:lnTo>
                  <a:lnTo>
                    <a:pt x="451" y="80"/>
                  </a:lnTo>
                  <a:lnTo>
                    <a:pt x="486" y="63"/>
                  </a:lnTo>
                  <a:lnTo>
                    <a:pt x="521" y="49"/>
                  </a:lnTo>
                  <a:lnTo>
                    <a:pt x="558" y="37"/>
                  </a:lnTo>
                  <a:lnTo>
                    <a:pt x="596" y="26"/>
                  </a:lnTo>
                  <a:lnTo>
                    <a:pt x="634" y="17"/>
                  </a:lnTo>
                  <a:lnTo>
                    <a:pt x="674" y="10"/>
                  </a:lnTo>
                  <a:lnTo>
                    <a:pt x="713" y="5"/>
                  </a:lnTo>
                  <a:lnTo>
                    <a:pt x="754" y="2"/>
                  </a:lnTo>
                  <a:lnTo>
                    <a:pt x="795" y="0"/>
                  </a:lnTo>
                  <a:lnTo>
                    <a:pt x="795" y="0"/>
                  </a:lnTo>
                  <a:lnTo>
                    <a:pt x="835" y="2"/>
                  </a:lnTo>
                  <a:lnTo>
                    <a:pt x="876" y="5"/>
                  </a:lnTo>
                  <a:lnTo>
                    <a:pt x="916" y="10"/>
                  </a:lnTo>
                  <a:lnTo>
                    <a:pt x="954" y="17"/>
                  </a:lnTo>
                  <a:lnTo>
                    <a:pt x="993" y="26"/>
                  </a:lnTo>
                  <a:lnTo>
                    <a:pt x="1031" y="37"/>
                  </a:lnTo>
                  <a:lnTo>
                    <a:pt x="1067" y="49"/>
                  </a:lnTo>
                  <a:lnTo>
                    <a:pt x="1104" y="63"/>
                  </a:lnTo>
                  <a:lnTo>
                    <a:pt x="1139" y="80"/>
                  </a:lnTo>
                  <a:lnTo>
                    <a:pt x="1173" y="96"/>
                  </a:lnTo>
                  <a:lnTo>
                    <a:pt x="1206" y="116"/>
                  </a:lnTo>
                  <a:lnTo>
                    <a:pt x="1239" y="137"/>
                  </a:lnTo>
                  <a:lnTo>
                    <a:pt x="1270" y="159"/>
                  </a:lnTo>
                  <a:lnTo>
                    <a:pt x="1299" y="182"/>
                  </a:lnTo>
                  <a:lnTo>
                    <a:pt x="1329" y="207"/>
                  </a:lnTo>
                  <a:lnTo>
                    <a:pt x="1356" y="233"/>
                  </a:lnTo>
                  <a:lnTo>
                    <a:pt x="1383" y="261"/>
                  </a:lnTo>
                  <a:lnTo>
                    <a:pt x="1407" y="290"/>
                  </a:lnTo>
                  <a:lnTo>
                    <a:pt x="1431" y="319"/>
                  </a:lnTo>
                  <a:lnTo>
                    <a:pt x="1453" y="351"/>
                  </a:lnTo>
                  <a:lnTo>
                    <a:pt x="1474" y="383"/>
                  </a:lnTo>
                  <a:lnTo>
                    <a:pt x="1493" y="416"/>
                  </a:lnTo>
                  <a:lnTo>
                    <a:pt x="1510" y="451"/>
                  </a:lnTo>
                  <a:lnTo>
                    <a:pt x="1527" y="486"/>
                  </a:lnTo>
                  <a:lnTo>
                    <a:pt x="1540" y="521"/>
                  </a:lnTo>
                  <a:lnTo>
                    <a:pt x="1553" y="559"/>
                  </a:lnTo>
                  <a:lnTo>
                    <a:pt x="1564" y="596"/>
                  </a:lnTo>
                  <a:lnTo>
                    <a:pt x="1573" y="635"/>
                  </a:lnTo>
                  <a:lnTo>
                    <a:pt x="1580" y="674"/>
                  </a:lnTo>
                  <a:lnTo>
                    <a:pt x="1585" y="714"/>
                  </a:lnTo>
                  <a:lnTo>
                    <a:pt x="1587" y="754"/>
                  </a:lnTo>
                  <a:lnTo>
                    <a:pt x="1588" y="795"/>
                  </a:lnTo>
                  <a:lnTo>
                    <a:pt x="1588" y="7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Oval 5"/>
          <p:cNvSpPr/>
          <p:nvPr/>
        </p:nvSpPr>
        <p:spPr>
          <a:xfrm>
            <a:off x="4077626" y="2569513"/>
            <a:ext cx="561991" cy="561991"/>
          </a:xfrm>
          <a:prstGeom prst="ellipse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5149186" y="4634506"/>
            <a:ext cx="561991" cy="561991"/>
          </a:xfrm>
          <a:prstGeom prst="ellipse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7638971" y="1605197"/>
            <a:ext cx="561991" cy="561991"/>
          </a:xfrm>
          <a:prstGeom prst="ellipse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itle 1"/>
          <p:cNvSpPr txBox="1">
            <a:spLocks/>
          </p:cNvSpPr>
          <p:nvPr/>
        </p:nvSpPr>
        <p:spPr>
          <a:xfrm>
            <a:off x="8721197" y="1730300"/>
            <a:ext cx="2098544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18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Termine</a:t>
            </a:r>
          </a:p>
        </p:txBody>
      </p:sp>
      <p:sp>
        <p:nvSpPr>
          <p:cNvPr id="165" name="Title 1"/>
          <p:cNvSpPr txBox="1">
            <a:spLocks/>
          </p:cNvSpPr>
          <p:nvPr/>
        </p:nvSpPr>
        <p:spPr>
          <a:xfrm>
            <a:off x="7802089" y="1679417"/>
            <a:ext cx="254088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</p:txBody>
      </p:sp>
      <p:sp>
        <p:nvSpPr>
          <p:cNvPr id="166" name="Title 1"/>
          <p:cNvSpPr txBox="1">
            <a:spLocks/>
          </p:cNvSpPr>
          <p:nvPr/>
        </p:nvSpPr>
        <p:spPr>
          <a:xfrm>
            <a:off x="5303136" y="4708728"/>
            <a:ext cx="254088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</p:txBody>
      </p:sp>
      <p:sp>
        <p:nvSpPr>
          <p:cNvPr id="167" name="Title 1"/>
          <p:cNvSpPr txBox="1">
            <a:spLocks/>
          </p:cNvSpPr>
          <p:nvPr/>
        </p:nvSpPr>
        <p:spPr>
          <a:xfrm>
            <a:off x="4224071" y="2633811"/>
            <a:ext cx="254088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</p:txBody>
      </p:sp>
      <p:sp>
        <p:nvSpPr>
          <p:cNvPr id="168" name="Arc 167"/>
          <p:cNvSpPr/>
          <p:nvPr/>
        </p:nvSpPr>
        <p:spPr>
          <a:xfrm>
            <a:off x="4001361" y="2717666"/>
            <a:ext cx="1587411" cy="1587407"/>
          </a:xfrm>
          <a:prstGeom prst="arc">
            <a:avLst>
              <a:gd name="adj1" fmla="val 4381643"/>
              <a:gd name="adj2" fmla="val 12836673"/>
            </a:avLst>
          </a:prstGeom>
          <a:noFill/>
          <a:ln w="38100">
            <a:solidFill>
              <a:schemeClr val="bg1">
                <a:lumMod val="6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9" name="Arc 168"/>
          <p:cNvSpPr/>
          <p:nvPr/>
        </p:nvSpPr>
        <p:spPr>
          <a:xfrm>
            <a:off x="5277881" y="3514492"/>
            <a:ext cx="1819779" cy="1819773"/>
          </a:xfrm>
          <a:prstGeom prst="arc">
            <a:avLst>
              <a:gd name="adj1" fmla="val 20486646"/>
              <a:gd name="adj2" fmla="val 6875430"/>
            </a:avLst>
          </a:prstGeom>
          <a:noFill/>
          <a:ln w="38100">
            <a:solidFill>
              <a:schemeClr val="tx2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1" name="Title 1"/>
          <p:cNvSpPr txBox="1">
            <a:spLocks/>
          </p:cNvSpPr>
          <p:nvPr/>
        </p:nvSpPr>
        <p:spPr>
          <a:xfrm>
            <a:off x="1589429" y="1605197"/>
            <a:ext cx="2098544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r"/>
            <a:r>
              <a:rPr lang="en-US" sz="18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Jugendchor </a:t>
            </a:r>
            <a:r>
              <a:rPr lang="en-US" sz="1800" b="1" spc="-151" dirty="0" err="1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als</a:t>
            </a:r>
            <a:r>
              <a:rPr lang="en-US" sz="18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Gemeinschaft</a:t>
            </a:r>
          </a:p>
          <a:p>
            <a:pPr algn="r"/>
            <a:r>
              <a:rPr lang="en-US" sz="18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“Miteinander” 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1074794" y="4870087"/>
            <a:ext cx="38001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Kennenlernspiele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Geistliche Impulse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Zeit und Raum: Gemeinsamer Austausch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Beisammensein im Anschluss</a:t>
            </a:r>
          </a:p>
        </p:txBody>
      </p:sp>
      <p:sp>
        <p:nvSpPr>
          <p:cNvPr id="173" name="Title 1"/>
          <p:cNvSpPr txBox="1">
            <a:spLocks/>
          </p:cNvSpPr>
          <p:nvPr/>
        </p:nvSpPr>
        <p:spPr>
          <a:xfrm>
            <a:off x="890933" y="4480586"/>
            <a:ext cx="2098544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r"/>
            <a:r>
              <a:rPr lang="de-DE" sz="18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Soziale Interaktionen </a:t>
            </a:r>
          </a:p>
        </p:txBody>
      </p:sp>
      <p:cxnSp>
        <p:nvCxnSpPr>
          <p:cNvPr id="8" name="Elbow Connector 7"/>
          <p:cNvCxnSpPr>
            <a:stCxn id="6" idx="0"/>
            <a:endCxn id="171" idx="3"/>
          </p:cNvCxnSpPr>
          <p:nvPr/>
        </p:nvCxnSpPr>
        <p:spPr>
          <a:xfrm rot="16200000" flipV="1">
            <a:off x="3644526" y="1855417"/>
            <a:ext cx="757543" cy="670648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160" idx="2"/>
            <a:endCxn id="173" idx="3"/>
          </p:cNvCxnSpPr>
          <p:nvPr/>
        </p:nvCxnSpPr>
        <p:spPr>
          <a:xfrm rot="10800000">
            <a:off x="2989478" y="4687360"/>
            <a:ext cx="2159709" cy="228142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200962" y="1888169"/>
            <a:ext cx="4858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8</a:t>
            </a:fld>
            <a:endParaRPr lang="en-US"/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DE6AA6FF-CF5A-B683-1B07-5D87C1EC317E}"/>
              </a:ext>
            </a:extLst>
          </p:cNvPr>
          <p:cNvSpPr/>
          <p:nvPr/>
        </p:nvSpPr>
        <p:spPr>
          <a:xfrm>
            <a:off x="8740033" y="2156995"/>
            <a:ext cx="3800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Abendsingstunden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Probenwochenenden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Konkrete Planung</a:t>
            </a:r>
          </a:p>
        </p:txBody>
      </p:sp>
      <p:pic>
        <p:nvPicPr>
          <p:cNvPr id="9" name="Grafik 8" descr="Prost">
            <a:extLst>
              <a:ext uri="{FF2B5EF4-FFF2-40B4-BE49-F238E27FC236}">
                <a16:creationId xmlns:a16="http://schemas.microsoft.com/office/drawing/2014/main" id="{9F3D3302-5439-437C-D7FA-5147526AC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1934" y="3048076"/>
            <a:ext cx="914400" cy="914400"/>
          </a:xfrm>
          <a:prstGeom prst="rect">
            <a:avLst/>
          </a:prstGeom>
        </p:spPr>
      </p:pic>
      <p:pic>
        <p:nvPicPr>
          <p:cNvPr id="11" name="Grafik 10" descr="Verbindungen">
            <a:extLst>
              <a:ext uri="{FF2B5EF4-FFF2-40B4-BE49-F238E27FC236}">
                <a16:creationId xmlns:a16="http://schemas.microsoft.com/office/drawing/2014/main" id="{F8574555-FEA7-838E-E081-C64DA3DBE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9043" y="3775447"/>
            <a:ext cx="1112508" cy="1112508"/>
          </a:xfrm>
          <a:prstGeom prst="rect">
            <a:avLst/>
          </a:prstGeom>
        </p:spPr>
      </p:pic>
      <p:pic>
        <p:nvPicPr>
          <p:cNvPr id="14" name="Grafik 13" descr="Tageskalender">
            <a:extLst>
              <a:ext uri="{FF2B5EF4-FFF2-40B4-BE49-F238E27FC236}">
                <a16:creationId xmlns:a16="http://schemas.microsoft.com/office/drawing/2014/main" id="{66A7075B-9A80-7E8B-1CD5-C899F23ED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40334" y="2130820"/>
            <a:ext cx="1251432" cy="125143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2A10336-1D71-BE78-B18F-CF6B4ED633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  <p:sp>
        <p:nvSpPr>
          <p:cNvPr id="17" name="Rectangle 171">
            <a:extLst>
              <a:ext uri="{FF2B5EF4-FFF2-40B4-BE49-F238E27FC236}">
                <a16:creationId xmlns:a16="http://schemas.microsoft.com/office/drawing/2014/main" id="{7C8D23E2-B796-C608-C910-DDA411C814AE}"/>
              </a:ext>
            </a:extLst>
          </p:cNvPr>
          <p:cNvSpPr/>
          <p:nvPr/>
        </p:nvSpPr>
        <p:spPr>
          <a:xfrm>
            <a:off x="974558" y="2217104"/>
            <a:ext cx="3800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Gemeinschaft pflegen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Feedbackkultur</a:t>
            </a:r>
          </a:p>
        </p:txBody>
      </p:sp>
    </p:spTree>
    <p:extLst>
      <p:ext uri="{BB962C8B-B14F-4D97-AF65-F5344CB8AC3E}">
        <p14:creationId xmlns:p14="http://schemas.microsoft.com/office/powerpoint/2010/main" val="221224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59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 &amp; MI: </a:t>
            </a:r>
            <a:r>
              <a:rPr lang="en-US" sz="3600" spc="-151" dirty="0" err="1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Sonstiges</a:t>
            </a:r>
            <a:endParaRPr lang="en-US" sz="3600" spc="-151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18147" y="1959336"/>
            <a:ext cx="4769111" cy="4536959"/>
            <a:chOff x="3672643" y="1919451"/>
            <a:chExt cx="4769110" cy="4536958"/>
          </a:xfrm>
        </p:grpSpPr>
        <p:grpSp>
          <p:nvGrpSpPr>
            <p:cNvPr id="16" name="Group 15"/>
            <p:cNvGrpSpPr/>
            <p:nvPr/>
          </p:nvGrpSpPr>
          <p:grpSpPr>
            <a:xfrm>
              <a:off x="3672643" y="1919451"/>
              <a:ext cx="4547061" cy="4536958"/>
              <a:chOff x="3672643" y="1919451"/>
              <a:chExt cx="4547061" cy="4536958"/>
            </a:xfrm>
          </p:grpSpPr>
          <p:sp>
            <p:nvSpPr>
              <p:cNvPr id="61" name="Freeform 1354"/>
              <p:cNvSpPr>
                <a:spLocks/>
              </p:cNvSpPr>
              <p:nvPr/>
            </p:nvSpPr>
            <p:spPr bwMode="auto">
              <a:xfrm>
                <a:off x="7129618" y="4720354"/>
                <a:ext cx="948776" cy="1206153"/>
              </a:xfrm>
              <a:custGeom>
                <a:avLst/>
                <a:gdLst>
                  <a:gd name="T0" fmla="*/ 141 w 375"/>
                  <a:gd name="T1" fmla="*/ 480 h 480"/>
                  <a:gd name="T2" fmla="*/ 375 w 375"/>
                  <a:gd name="T3" fmla="*/ 405 h 480"/>
                  <a:gd name="T4" fmla="*/ 317 w 375"/>
                  <a:gd name="T5" fmla="*/ 221 h 480"/>
                  <a:gd name="T6" fmla="*/ 327 w 375"/>
                  <a:gd name="T7" fmla="*/ 0 h 480"/>
                  <a:gd name="T8" fmla="*/ 0 w 375"/>
                  <a:gd name="T9" fmla="*/ 35 h 480"/>
                  <a:gd name="T10" fmla="*/ 141 w 375"/>
                  <a:gd name="T11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5" h="480">
                    <a:moveTo>
                      <a:pt x="141" y="480"/>
                    </a:moveTo>
                    <a:lnTo>
                      <a:pt x="375" y="405"/>
                    </a:lnTo>
                    <a:lnTo>
                      <a:pt x="317" y="221"/>
                    </a:lnTo>
                    <a:lnTo>
                      <a:pt x="327" y="0"/>
                    </a:lnTo>
                    <a:lnTo>
                      <a:pt x="0" y="35"/>
                    </a:lnTo>
                    <a:lnTo>
                      <a:pt x="141" y="480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62" name="Freeform 1355"/>
              <p:cNvSpPr>
                <a:spLocks/>
              </p:cNvSpPr>
              <p:nvPr/>
            </p:nvSpPr>
            <p:spPr bwMode="auto">
              <a:xfrm>
                <a:off x="7265878" y="4013817"/>
                <a:ext cx="782234" cy="1862223"/>
              </a:xfrm>
              <a:custGeom>
                <a:avLst/>
                <a:gdLst>
                  <a:gd name="T0" fmla="*/ 222 w 311"/>
                  <a:gd name="T1" fmla="*/ 100 h 737"/>
                  <a:gd name="T2" fmla="*/ 232 w 311"/>
                  <a:gd name="T3" fmla="*/ 100 h 737"/>
                  <a:gd name="T4" fmla="*/ 252 w 311"/>
                  <a:gd name="T5" fmla="*/ 108 h 737"/>
                  <a:gd name="T6" fmla="*/ 268 w 311"/>
                  <a:gd name="T7" fmla="*/ 122 h 737"/>
                  <a:gd name="T8" fmla="*/ 277 w 311"/>
                  <a:gd name="T9" fmla="*/ 141 h 737"/>
                  <a:gd name="T10" fmla="*/ 311 w 311"/>
                  <a:gd name="T11" fmla="*/ 586 h 737"/>
                  <a:gd name="T12" fmla="*/ 310 w 311"/>
                  <a:gd name="T13" fmla="*/ 596 h 737"/>
                  <a:gd name="T14" fmla="*/ 303 w 311"/>
                  <a:gd name="T15" fmla="*/ 616 h 737"/>
                  <a:gd name="T16" fmla="*/ 290 w 311"/>
                  <a:gd name="T17" fmla="*/ 632 h 737"/>
                  <a:gd name="T18" fmla="*/ 270 w 311"/>
                  <a:gd name="T19" fmla="*/ 641 h 737"/>
                  <a:gd name="T20" fmla="*/ 259 w 311"/>
                  <a:gd name="T21" fmla="*/ 643 h 737"/>
                  <a:gd name="T22" fmla="*/ 251 w 311"/>
                  <a:gd name="T23" fmla="*/ 643 h 737"/>
                  <a:gd name="T24" fmla="*/ 253 w 311"/>
                  <a:gd name="T25" fmla="*/ 676 h 737"/>
                  <a:gd name="T26" fmla="*/ 250 w 311"/>
                  <a:gd name="T27" fmla="*/ 699 h 737"/>
                  <a:gd name="T28" fmla="*/ 239 w 311"/>
                  <a:gd name="T29" fmla="*/ 717 h 737"/>
                  <a:gd name="T30" fmla="*/ 221 w 311"/>
                  <a:gd name="T31" fmla="*/ 730 h 737"/>
                  <a:gd name="T32" fmla="*/ 199 w 311"/>
                  <a:gd name="T33" fmla="*/ 737 h 737"/>
                  <a:gd name="T34" fmla="*/ 199 w 311"/>
                  <a:gd name="T35" fmla="*/ 737 h 737"/>
                  <a:gd name="T36" fmla="*/ 183 w 311"/>
                  <a:gd name="T37" fmla="*/ 735 h 737"/>
                  <a:gd name="T38" fmla="*/ 169 w 311"/>
                  <a:gd name="T39" fmla="*/ 730 h 737"/>
                  <a:gd name="T40" fmla="*/ 156 w 311"/>
                  <a:gd name="T41" fmla="*/ 721 h 737"/>
                  <a:gd name="T42" fmla="*/ 147 w 311"/>
                  <a:gd name="T43" fmla="*/ 709 h 737"/>
                  <a:gd name="T44" fmla="*/ 138 w 311"/>
                  <a:gd name="T45" fmla="*/ 715 h 737"/>
                  <a:gd name="T46" fmla="*/ 120 w 311"/>
                  <a:gd name="T47" fmla="*/ 723 h 737"/>
                  <a:gd name="T48" fmla="*/ 110 w 311"/>
                  <a:gd name="T49" fmla="*/ 724 h 737"/>
                  <a:gd name="T50" fmla="*/ 97 w 311"/>
                  <a:gd name="T51" fmla="*/ 724 h 737"/>
                  <a:gd name="T52" fmla="*/ 75 w 311"/>
                  <a:gd name="T53" fmla="*/ 716 h 737"/>
                  <a:gd name="T54" fmla="*/ 57 w 311"/>
                  <a:gd name="T55" fmla="*/ 700 h 737"/>
                  <a:gd name="T56" fmla="*/ 46 w 311"/>
                  <a:gd name="T57" fmla="*/ 678 h 737"/>
                  <a:gd name="T58" fmla="*/ 0 w 311"/>
                  <a:gd name="T59" fmla="*/ 65 h 737"/>
                  <a:gd name="T60" fmla="*/ 1 w 311"/>
                  <a:gd name="T61" fmla="*/ 53 h 737"/>
                  <a:gd name="T62" fmla="*/ 9 w 311"/>
                  <a:gd name="T63" fmla="*/ 30 h 737"/>
                  <a:gd name="T64" fmla="*/ 25 w 311"/>
                  <a:gd name="T65" fmla="*/ 12 h 737"/>
                  <a:gd name="T66" fmla="*/ 46 w 311"/>
                  <a:gd name="T67" fmla="*/ 1 h 737"/>
                  <a:gd name="T68" fmla="*/ 59 w 311"/>
                  <a:gd name="T69" fmla="*/ 0 h 737"/>
                  <a:gd name="T70" fmla="*/ 70 w 311"/>
                  <a:gd name="T71" fmla="*/ 0 h 737"/>
                  <a:gd name="T72" fmla="*/ 93 w 311"/>
                  <a:gd name="T73" fmla="*/ 8 h 737"/>
                  <a:gd name="T74" fmla="*/ 110 w 311"/>
                  <a:gd name="T75" fmla="*/ 21 h 737"/>
                  <a:gd name="T76" fmla="*/ 121 w 311"/>
                  <a:gd name="T77" fmla="*/ 42 h 737"/>
                  <a:gd name="T78" fmla="*/ 124 w 311"/>
                  <a:gd name="T79" fmla="*/ 53 h 737"/>
                  <a:gd name="T80" fmla="*/ 136 w 311"/>
                  <a:gd name="T81" fmla="*/ 47 h 737"/>
                  <a:gd name="T82" fmla="*/ 150 w 311"/>
                  <a:gd name="T83" fmla="*/ 45 h 737"/>
                  <a:gd name="T84" fmla="*/ 150 w 311"/>
                  <a:gd name="T85" fmla="*/ 45 h 737"/>
                  <a:gd name="T86" fmla="*/ 172 w 311"/>
                  <a:gd name="T87" fmla="*/ 48 h 737"/>
                  <a:gd name="T88" fmla="*/ 191 w 311"/>
                  <a:gd name="T89" fmla="*/ 60 h 737"/>
                  <a:gd name="T90" fmla="*/ 205 w 311"/>
                  <a:gd name="T91" fmla="*/ 77 h 737"/>
                  <a:gd name="T92" fmla="*/ 210 w 311"/>
                  <a:gd name="T93" fmla="*/ 99 h 737"/>
                  <a:gd name="T94" fmla="*/ 212 w 311"/>
                  <a:gd name="T95" fmla="*/ 102 h 737"/>
                  <a:gd name="T96" fmla="*/ 222 w 311"/>
                  <a:gd name="T97" fmla="*/ 10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1" h="737">
                    <a:moveTo>
                      <a:pt x="222" y="100"/>
                    </a:moveTo>
                    <a:lnTo>
                      <a:pt x="222" y="100"/>
                    </a:lnTo>
                    <a:lnTo>
                      <a:pt x="222" y="100"/>
                    </a:lnTo>
                    <a:lnTo>
                      <a:pt x="232" y="100"/>
                    </a:lnTo>
                    <a:lnTo>
                      <a:pt x="243" y="104"/>
                    </a:lnTo>
                    <a:lnTo>
                      <a:pt x="252" y="108"/>
                    </a:lnTo>
                    <a:lnTo>
                      <a:pt x="261" y="114"/>
                    </a:lnTo>
                    <a:lnTo>
                      <a:pt x="268" y="122"/>
                    </a:lnTo>
                    <a:lnTo>
                      <a:pt x="274" y="131"/>
                    </a:lnTo>
                    <a:lnTo>
                      <a:pt x="277" y="141"/>
                    </a:lnTo>
                    <a:lnTo>
                      <a:pt x="279" y="152"/>
                    </a:lnTo>
                    <a:lnTo>
                      <a:pt x="311" y="586"/>
                    </a:lnTo>
                    <a:lnTo>
                      <a:pt x="311" y="586"/>
                    </a:lnTo>
                    <a:lnTo>
                      <a:pt x="310" y="596"/>
                    </a:lnTo>
                    <a:lnTo>
                      <a:pt x="308" y="607"/>
                    </a:lnTo>
                    <a:lnTo>
                      <a:pt x="303" y="616"/>
                    </a:lnTo>
                    <a:lnTo>
                      <a:pt x="298" y="625"/>
                    </a:lnTo>
                    <a:lnTo>
                      <a:pt x="290" y="632"/>
                    </a:lnTo>
                    <a:lnTo>
                      <a:pt x="281" y="638"/>
                    </a:lnTo>
                    <a:lnTo>
                      <a:pt x="270" y="641"/>
                    </a:lnTo>
                    <a:lnTo>
                      <a:pt x="259" y="643"/>
                    </a:lnTo>
                    <a:lnTo>
                      <a:pt x="259" y="643"/>
                    </a:lnTo>
                    <a:lnTo>
                      <a:pt x="259" y="643"/>
                    </a:lnTo>
                    <a:lnTo>
                      <a:pt x="251" y="643"/>
                    </a:lnTo>
                    <a:lnTo>
                      <a:pt x="253" y="676"/>
                    </a:lnTo>
                    <a:lnTo>
                      <a:pt x="253" y="676"/>
                    </a:lnTo>
                    <a:lnTo>
                      <a:pt x="252" y="687"/>
                    </a:lnTo>
                    <a:lnTo>
                      <a:pt x="250" y="699"/>
                    </a:lnTo>
                    <a:lnTo>
                      <a:pt x="246" y="709"/>
                    </a:lnTo>
                    <a:lnTo>
                      <a:pt x="239" y="717"/>
                    </a:lnTo>
                    <a:lnTo>
                      <a:pt x="231" y="725"/>
                    </a:lnTo>
                    <a:lnTo>
                      <a:pt x="221" y="730"/>
                    </a:lnTo>
                    <a:lnTo>
                      <a:pt x="210" y="735"/>
                    </a:lnTo>
                    <a:lnTo>
                      <a:pt x="199" y="737"/>
                    </a:lnTo>
                    <a:lnTo>
                      <a:pt x="199" y="737"/>
                    </a:lnTo>
                    <a:lnTo>
                      <a:pt x="199" y="737"/>
                    </a:lnTo>
                    <a:lnTo>
                      <a:pt x="191" y="736"/>
                    </a:lnTo>
                    <a:lnTo>
                      <a:pt x="183" y="735"/>
                    </a:lnTo>
                    <a:lnTo>
                      <a:pt x="175" y="733"/>
                    </a:lnTo>
                    <a:lnTo>
                      <a:pt x="169" y="730"/>
                    </a:lnTo>
                    <a:lnTo>
                      <a:pt x="162" y="726"/>
                    </a:lnTo>
                    <a:lnTo>
                      <a:pt x="156" y="721"/>
                    </a:lnTo>
                    <a:lnTo>
                      <a:pt x="150" y="716"/>
                    </a:lnTo>
                    <a:lnTo>
                      <a:pt x="147" y="709"/>
                    </a:lnTo>
                    <a:lnTo>
                      <a:pt x="147" y="709"/>
                    </a:lnTo>
                    <a:lnTo>
                      <a:pt x="138" y="715"/>
                    </a:lnTo>
                    <a:lnTo>
                      <a:pt x="130" y="719"/>
                    </a:lnTo>
                    <a:lnTo>
                      <a:pt x="120" y="723"/>
                    </a:lnTo>
                    <a:lnTo>
                      <a:pt x="110" y="724"/>
                    </a:lnTo>
                    <a:lnTo>
                      <a:pt x="110" y="724"/>
                    </a:lnTo>
                    <a:lnTo>
                      <a:pt x="110" y="724"/>
                    </a:lnTo>
                    <a:lnTo>
                      <a:pt x="97" y="724"/>
                    </a:lnTo>
                    <a:lnTo>
                      <a:pt x="85" y="720"/>
                    </a:lnTo>
                    <a:lnTo>
                      <a:pt x="75" y="716"/>
                    </a:lnTo>
                    <a:lnTo>
                      <a:pt x="65" y="708"/>
                    </a:lnTo>
                    <a:lnTo>
                      <a:pt x="57" y="700"/>
                    </a:lnTo>
                    <a:lnTo>
                      <a:pt x="51" y="690"/>
                    </a:lnTo>
                    <a:lnTo>
                      <a:pt x="46" y="678"/>
                    </a:lnTo>
                    <a:lnTo>
                      <a:pt x="44" y="666"/>
                    </a:lnTo>
                    <a:lnTo>
                      <a:pt x="0" y="65"/>
                    </a:lnTo>
                    <a:lnTo>
                      <a:pt x="0" y="65"/>
                    </a:lnTo>
                    <a:lnTo>
                      <a:pt x="1" y="53"/>
                    </a:lnTo>
                    <a:lnTo>
                      <a:pt x="3" y="40"/>
                    </a:lnTo>
                    <a:lnTo>
                      <a:pt x="9" y="30"/>
                    </a:lnTo>
                    <a:lnTo>
                      <a:pt x="16" y="20"/>
                    </a:lnTo>
                    <a:lnTo>
                      <a:pt x="25" y="12"/>
                    </a:lnTo>
                    <a:lnTo>
                      <a:pt x="35" y="5"/>
                    </a:lnTo>
                    <a:lnTo>
                      <a:pt x="46" y="1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0" y="0"/>
                    </a:lnTo>
                    <a:lnTo>
                      <a:pt x="81" y="2"/>
                    </a:lnTo>
                    <a:lnTo>
                      <a:pt x="93" y="8"/>
                    </a:lnTo>
                    <a:lnTo>
                      <a:pt x="102" y="13"/>
                    </a:lnTo>
                    <a:lnTo>
                      <a:pt x="110" y="21"/>
                    </a:lnTo>
                    <a:lnTo>
                      <a:pt x="117" y="31"/>
                    </a:lnTo>
                    <a:lnTo>
                      <a:pt x="121" y="42"/>
                    </a:lnTo>
                    <a:lnTo>
                      <a:pt x="124" y="53"/>
                    </a:lnTo>
                    <a:lnTo>
                      <a:pt x="124" y="53"/>
                    </a:lnTo>
                    <a:lnTo>
                      <a:pt x="130" y="50"/>
                    </a:lnTo>
                    <a:lnTo>
                      <a:pt x="136" y="47"/>
                    </a:lnTo>
                    <a:lnTo>
                      <a:pt x="143" y="46"/>
                    </a:lnTo>
                    <a:lnTo>
                      <a:pt x="150" y="45"/>
                    </a:lnTo>
                    <a:lnTo>
                      <a:pt x="150" y="45"/>
                    </a:lnTo>
                    <a:lnTo>
                      <a:pt x="150" y="45"/>
                    </a:lnTo>
                    <a:lnTo>
                      <a:pt x="162" y="45"/>
                    </a:lnTo>
                    <a:lnTo>
                      <a:pt x="172" y="48"/>
                    </a:lnTo>
                    <a:lnTo>
                      <a:pt x="182" y="53"/>
                    </a:lnTo>
                    <a:lnTo>
                      <a:pt x="191" y="60"/>
                    </a:lnTo>
                    <a:lnTo>
                      <a:pt x="199" y="68"/>
                    </a:lnTo>
                    <a:lnTo>
                      <a:pt x="205" y="77"/>
                    </a:lnTo>
                    <a:lnTo>
                      <a:pt x="209" y="88"/>
                    </a:lnTo>
                    <a:lnTo>
                      <a:pt x="210" y="99"/>
                    </a:lnTo>
                    <a:lnTo>
                      <a:pt x="212" y="102"/>
                    </a:lnTo>
                    <a:lnTo>
                      <a:pt x="212" y="102"/>
                    </a:lnTo>
                    <a:lnTo>
                      <a:pt x="222" y="100"/>
                    </a:lnTo>
                    <a:lnTo>
                      <a:pt x="222" y="100"/>
                    </a:lnTo>
                    <a:close/>
                  </a:path>
                </a:pathLst>
              </a:custGeom>
              <a:solidFill>
                <a:srgbClr val="F2CA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63" name="Freeform 1356"/>
              <p:cNvSpPr>
                <a:spLocks/>
              </p:cNvSpPr>
              <p:nvPr/>
            </p:nvSpPr>
            <p:spPr bwMode="auto">
              <a:xfrm>
                <a:off x="7058968" y="3357752"/>
                <a:ext cx="580367" cy="928587"/>
              </a:xfrm>
              <a:custGeom>
                <a:avLst/>
                <a:gdLst>
                  <a:gd name="T0" fmla="*/ 25 w 230"/>
                  <a:gd name="T1" fmla="*/ 3 h 366"/>
                  <a:gd name="T2" fmla="*/ 25 w 230"/>
                  <a:gd name="T3" fmla="*/ 3 h 366"/>
                  <a:gd name="T4" fmla="*/ 25 w 230"/>
                  <a:gd name="T5" fmla="*/ 3 h 366"/>
                  <a:gd name="T6" fmla="*/ 34 w 230"/>
                  <a:gd name="T7" fmla="*/ 1 h 366"/>
                  <a:gd name="T8" fmla="*/ 41 w 230"/>
                  <a:gd name="T9" fmla="*/ 0 h 366"/>
                  <a:gd name="T10" fmla="*/ 49 w 230"/>
                  <a:gd name="T11" fmla="*/ 0 h 366"/>
                  <a:gd name="T12" fmla="*/ 57 w 230"/>
                  <a:gd name="T13" fmla="*/ 2 h 366"/>
                  <a:gd name="T14" fmla="*/ 65 w 230"/>
                  <a:gd name="T15" fmla="*/ 5 h 366"/>
                  <a:gd name="T16" fmla="*/ 72 w 230"/>
                  <a:gd name="T17" fmla="*/ 11 h 366"/>
                  <a:gd name="T18" fmla="*/ 78 w 230"/>
                  <a:gd name="T19" fmla="*/ 17 h 366"/>
                  <a:gd name="T20" fmla="*/ 82 w 230"/>
                  <a:gd name="T21" fmla="*/ 25 h 366"/>
                  <a:gd name="T22" fmla="*/ 227 w 230"/>
                  <a:gd name="T23" fmla="*/ 363 h 366"/>
                  <a:gd name="T24" fmla="*/ 230 w 230"/>
                  <a:gd name="T25" fmla="*/ 365 h 366"/>
                  <a:gd name="T26" fmla="*/ 134 w 230"/>
                  <a:gd name="T27" fmla="*/ 366 h 366"/>
                  <a:gd name="T28" fmla="*/ 4 w 230"/>
                  <a:gd name="T29" fmla="*/ 60 h 366"/>
                  <a:gd name="T30" fmla="*/ 4 w 230"/>
                  <a:gd name="T31" fmla="*/ 60 h 366"/>
                  <a:gd name="T32" fmla="*/ 1 w 230"/>
                  <a:gd name="T33" fmla="*/ 52 h 366"/>
                  <a:gd name="T34" fmla="*/ 0 w 230"/>
                  <a:gd name="T35" fmla="*/ 44 h 366"/>
                  <a:gd name="T36" fmla="*/ 1 w 230"/>
                  <a:gd name="T37" fmla="*/ 36 h 366"/>
                  <a:gd name="T38" fmla="*/ 3 w 230"/>
                  <a:gd name="T39" fmla="*/ 27 h 366"/>
                  <a:gd name="T40" fmla="*/ 6 w 230"/>
                  <a:gd name="T41" fmla="*/ 20 h 366"/>
                  <a:gd name="T42" fmla="*/ 11 w 230"/>
                  <a:gd name="T43" fmla="*/ 13 h 366"/>
                  <a:gd name="T44" fmla="*/ 18 w 230"/>
                  <a:gd name="T45" fmla="*/ 8 h 366"/>
                  <a:gd name="T46" fmla="*/ 25 w 230"/>
                  <a:gd name="T47" fmla="*/ 3 h 366"/>
                  <a:gd name="T48" fmla="*/ 25 w 230"/>
                  <a:gd name="T49" fmla="*/ 3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0" h="366">
                    <a:moveTo>
                      <a:pt x="25" y="3"/>
                    </a:moveTo>
                    <a:lnTo>
                      <a:pt x="25" y="3"/>
                    </a:lnTo>
                    <a:lnTo>
                      <a:pt x="25" y="3"/>
                    </a:lnTo>
                    <a:lnTo>
                      <a:pt x="34" y="1"/>
                    </a:lnTo>
                    <a:lnTo>
                      <a:pt x="41" y="0"/>
                    </a:lnTo>
                    <a:lnTo>
                      <a:pt x="49" y="0"/>
                    </a:lnTo>
                    <a:lnTo>
                      <a:pt x="57" y="2"/>
                    </a:lnTo>
                    <a:lnTo>
                      <a:pt x="65" y="5"/>
                    </a:lnTo>
                    <a:lnTo>
                      <a:pt x="72" y="11"/>
                    </a:lnTo>
                    <a:lnTo>
                      <a:pt x="78" y="17"/>
                    </a:lnTo>
                    <a:lnTo>
                      <a:pt x="82" y="25"/>
                    </a:lnTo>
                    <a:lnTo>
                      <a:pt x="227" y="363"/>
                    </a:lnTo>
                    <a:lnTo>
                      <a:pt x="230" y="365"/>
                    </a:lnTo>
                    <a:lnTo>
                      <a:pt x="134" y="366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6"/>
                    </a:lnTo>
                    <a:lnTo>
                      <a:pt x="3" y="27"/>
                    </a:lnTo>
                    <a:lnTo>
                      <a:pt x="6" y="20"/>
                    </a:lnTo>
                    <a:lnTo>
                      <a:pt x="11" y="13"/>
                    </a:lnTo>
                    <a:lnTo>
                      <a:pt x="18" y="8"/>
                    </a:lnTo>
                    <a:lnTo>
                      <a:pt x="25" y="3"/>
                    </a:lnTo>
                    <a:lnTo>
                      <a:pt x="25" y="3"/>
                    </a:lnTo>
                    <a:close/>
                  </a:path>
                </a:pathLst>
              </a:custGeom>
              <a:solidFill>
                <a:srgbClr val="F2CA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64" name="Rectangle 1357"/>
              <p:cNvSpPr>
                <a:spLocks noChangeArrowheads="1"/>
              </p:cNvSpPr>
              <p:nvPr/>
            </p:nvSpPr>
            <p:spPr bwMode="auto">
              <a:xfrm>
                <a:off x="4727405" y="1919451"/>
                <a:ext cx="2609128" cy="369416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dist="76200" algn="l" rotWithShape="0">
                  <a:prstClr val="black">
                    <a:alpha val="2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65" name="Freeform 64"/>
              <p:cNvSpPr>
                <a:spLocks noChangeArrowheads="1"/>
              </p:cNvSpPr>
              <p:nvPr/>
            </p:nvSpPr>
            <p:spPr bwMode="auto">
              <a:xfrm>
                <a:off x="4964595" y="2313091"/>
                <a:ext cx="2134740" cy="1135498"/>
              </a:xfrm>
              <a:custGeom>
                <a:avLst/>
                <a:gdLst>
                  <a:gd name="connsiteX0" fmla="*/ 0 w 1351576"/>
                  <a:gd name="connsiteY0" fmla="*/ 677385 h 718922"/>
                  <a:gd name="connsiteX1" fmla="*/ 674191 w 1351576"/>
                  <a:gd name="connsiteY1" fmla="*/ 677385 h 718922"/>
                  <a:gd name="connsiteX2" fmla="*/ 674191 w 1351576"/>
                  <a:gd name="connsiteY2" fmla="*/ 718922 h 718922"/>
                  <a:gd name="connsiteX3" fmla="*/ 0 w 1351576"/>
                  <a:gd name="connsiteY3" fmla="*/ 718922 h 718922"/>
                  <a:gd name="connsiteX4" fmla="*/ 0 w 1351576"/>
                  <a:gd name="connsiteY4" fmla="*/ 607089 h 718922"/>
                  <a:gd name="connsiteX5" fmla="*/ 1351576 w 1351576"/>
                  <a:gd name="connsiteY5" fmla="*/ 607089 h 718922"/>
                  <a:gd name="connsiteX6" fmla="*/ 1351576 w 1351576"/>
                  <a:gd name="connsiteY6" fmla="*/ 648626 h 718922"/>
                  <a:gd name="connsiteX7" fmla="*/ 0 w 1351576"/>
                  <a:gd name="connsiteY7" fmla="*/ 648626 h 718922"/>
                  <a:gd name="connsiteX8" fmla="*/ 0 w 1351576"/>
                  <a:gd name="connsiteY8" fmla="*/ 533600 h 718922"/>
                  <a:gd name="connsiteX9" fmla="*/ 1351576 w 1351576"/>
                  <a:gd name="connsiteY9" fmla="*/ 533600 h 718922"/>
                  <a:gd name="connsiteX10" fmla="*/ 1351576 w 1351576"/>
                  <a:gd name="connsiteY10" fmla="*/ 575137 h 718922"/>
                  <a:gd name="connsiteX11" fmla="*/ 0 w 1351576"/>
                  <a:gd name="connsiteY11" fmla="*/ 575137 h 718922"/>
                  <a:gd name="connsiteX12" fmla="*/ 0 w 1351576"/>
                  <a:gd name="connsiteY12" fmla="*/ 463305 h 718922"/>
                  <a:gd name="connsiteX13" fmla="*/ 1351576 w 1351576"/>
                  <a:gd name="connsiteY13" fmla="*/ 463305 h 718922"/>
                  <a:gd name="connsiteX14" fmla="*/ 1351576 w 1351576"/>
                  <a:gd name="connsiteY14" fmla="*/ 504842 h 718922"/>
                  <a:gd name="connsiteX15" fmla="*/ 0 w 1351576"/>
                  <a:gd name="connsiteY15" fmla="*/ 504842 h 718922"/>
                  <a:gd name="connsiteX16" fmla="*/ 0 w 1351576"/>
                  <a:gd name="connsiteY16" fmla="*/ 393012 h 718922"/>
                  <a:gd name="connsiteX17" fmla="*/ 1351576 w 1351576"/>
                  <a:gd name="connsiteY17" fmla="*/ 393012 h 718922"/>
                  <a:gd name="connsiteX18" fmla="*/ 1351576 w 1351576"/>
                  <a:gd name="connsiteY18" fmla="*/ 434549 h 718922"/>
                  <a:gd name="connsiteX19" fmla="*/ 0 w 1351576"/>
                  <a:gd name="connsiteY19" fmla="*/ 434549 h 718922"/>
                  <a:gd name="connsiteX20" fmla="*/ 0 w 1351576"/>
                  <a:gd name="connsiteY20" fmla="*/ 319520 h 718922"/>
                  <a:gd name="connsiteX21" fmla="*/ 1351576 w 1351576"/>
                  <a:gd name="connsiteY21" fmla="*/ 319520 h 718922"/>
                  <a:gd name="connsiteX22" fmla="*/ 1351576 w 1351576"/>
                  <a:gd name="connsiteY22" fmla="*/ 361057 h 718922"/>
                  <a:gd name="connsiteX23" fmla="*/ 0 w 1351576"/>
                  <a:gd name="connsiteY23" fmla="*/ 361057 h 718922"/>
                  <a:gd name="connsiteX24" fmla="*/ 0 w 1351576"/>
                  <a:gd name="connsiteY24" fmla="*/ 246031 h 718922"/>
                  <a:gd name="connsiteX25" fmla="*/ 1351576 w 1351576"/>
                  <a:gd name="connsiteY25" fmla="*/ 246031 h 718922"/>
                  <a:gd name="connsiteX26" fmla="*/ 1351576 w 1351576"/>
                  <a:gd name="connsiteY26" fmla="*/ 287568 h 718922"/>
                  <a:gd name="connsiteX27" fmla="*/ 0 w 1351576"/>
                  <a:gd name="connsiteY27" fmla="*/ 287568 h 718922"/>
                  <a:gd name="connsiteX28" fmla="*/ 0 w 1351576"/>
                  <a:gd name="connsiteY28" fmla="*/ 175736 h 718922"/>
                  <a:gd name="connsiteX29" fmla="*/ 1351576 w 1351576"/>
                  <a:gd name="connsiteY29" fmla="*/ 175736 h 718922"/>
                  <a:gd name="connsiteX30" fmla="*/ 1351576 w 1351576"/>
                  <a:gd name="connsiteY30" fmla="*/ 217273 h 718922"/>
                  <a:gd name="connsiteX31" fmla="*/ 0 w 1351576"/>
                  <a:gd name="connsiteY31" fmla="*/ 217273 h 718922"/>
                  <a:gd name="connsiteX32" fmla="*/ 0 w 1351576"/>
                  <a:gd name="connsiteY32" fmla="*/ 102247 h 718922"/>
                  <a:gd name="connsiteX33" fmla="*/ 1351576 w 1351576"/>
                  <a:gd name="connsiteY33" fmla="*/ 102247 h 718922"/>
                  <a:gd name="connsiteX34" fmla="*/ 1351576 w 1351576"/>
                  <a:gd name="connsiteY34" fmla="*/ 143784 h 718922"/>
                  <a:gd name="connsiteX35" fmla="*/ 0 w 1351576"/>
                  <a:gd name="connsiteY35" fmla="*/ 143784 h 718922"/>
                  <a:gd name="connsiteX36" fmla="*/ 274790 w 1351576"/>
                  <a:gd name="connsiteY36" fmla="*/ 0 h 718922"/>
                  <a:gd name="connsiteX37" fmla="*/ 1076790 w 1351576"/>
                  <a:gd name="connsiteY37" fmla="*/ 0 h 718922"/>
                  <a:gd name="connsiteX38" fmla="*/ 1076790 w 1351576"/>
                  <a:gd name="connsiteY38" fmla="*/ 41537 h 718922"/>
                  <a:gd name="connsiteX39" fmla="*/ 274790 w 1351576"/>
                  <a:gd name="connsiteY39" fmla="*/ 41537 h 71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51576" h="718922">
                    <a:moveTo>
                      <a:pt x="0" y="677385"/>
                    </a:moveTo>
                    <a:lnTo>
                      <a:pt x="674191" y="677385"/>
                    </a:lnTo>
                    <a:lnTo>
                      <a:pt x="674191" y="718922"/>
                    </a:lnTo>
                    <a:lnTo>
                      <a:pt x="0" y="718922"/>
                    </a:lnTo>
                    <a:close/>
                    <a:moveTo>
                      <a:pt x="0" y="607089"/>
                    </a:moveTo>
                    <a:lnTo>
                      <a:pt x="1351576" y="607089"/>
                    </a:lnTo>
                    <a:lnTo>
                      <a:pt x="1351576" y="648626"/>
                    </a:lnTo>
                    <a:lnTo>
                      <a:pt x="0" y="648626"/>
                    </a:lnTo>
                    <a:close/>
                    <a:moveTo>
                      <a:pt x="0" y="533600"/>
                    </a:moveTo>
                    <a:lnTo>
                      <a:pt x="1351576" y="533600"/>
                    </a:lnTo>
                    <a:lnTo>
                      <a:pt x="1351576" y="575137"/>
                    </a:lnTo>
                    <a:lnTo>
                      <a:pt x="0" y="575137"/>
                    </a:lnTo>
                    <a:close/>
                    <a:moveTo>
                      <a:pt x="0" y="463305"/>
                    </a:moveTo>
                    <a:lnTo>
                      <a:pt x="1351576" y="463305"/>
                    </a:lnTo>
                    <a:lnTo>
                      <a:pt x="1351576" y="504842"/>
                    </a:lnTo>
                    <a:lnTo>
                      <a:pt x="0" y="504842"/>
                    </a:lnTo>
                    <a:close/>
                    <a:moveTo>
                      <a:pt x="0" y="393012"/>
                    </a:moveTo>
                    <a:lnTo>
                      <a:pt x="1351576" y="393012"/>
                    </a:lnTo>
                    <a:lnTo>
                      <a:pt x="1351576" y="434549"/>
                    </a:lnTo>
                    <a:lnTo>
                      <a:pt x="0" y="434549"/>
                    </a:lnTo>
                    <a:close/>
                    <a:moveTo>
                      <a:pt x="0" y="319520"/>
                    </a:moveTo>
                    <a:lnTo>
                      <a:pt x="1351576" y="319520"/>
                    </a:lnTo>
                    <a:lnTo>
                      <a:pt x="1351576" y="361057"/>
                    </a:lnTo>
                    <a:lnTo>
                      <a:pt x="0" y="361057"/>
                    </a:lnTo>
                    <a:close/>
                    <a:moveTo>
                      <a:pt x="0" y="246031"/>
                    </a:moveTo>
                    <a:lnTo>
                      <a:pt x="1351576" y="246031"/>
                    </a:lnTo>
                    <a:lnTo>
                      <a:pt x="1351576" y="287568"/>
                    </a:lnTo>
                    <a:lnTo>
                      <a:pt x="0" y="287568"/>
                    </a:lnTo>
                    <a:close/>
                    <a:moveTo>
                      <a:pt x="0" y="175736"/>
                    </a:moveTo>
                    <a:lnTo>
                      <a:pt x="1351576" y="175736"/>
                    </a:lnTo>
                    <a:lnTo>
                      <a:pt x="1351576" y="217273"/>
                    </a:lnTo>
                    <a:lnTo>
                      <a:pt x="0" y="217273"/>
                    </a:lnTo>
                    <a:close/>
                    <a:moveTo>
                      <a:pt x="0" y="102247"/>
                    </a:moveTo>
                    <a:lnTo>
                      <a:pt x="1351576" y="102247"/>
                    </a:lnTo>
                    <a:lnTo>
                      <a:pt x="1351576" y="143784"/>
                    </a:lnTo>
                    <a:lnTo>
                      <a:pt x="0" y="143784"/>
                    </a:lnTo>
                    <a:close/>
                    <a:moveTo>
                      <a:pt x="274790" y="0"/>
                    </a:moveTo>
                    <a:lnTo>
                      <a:pt x="1076790" y="0"/>
                    </a:lnTo>
                    <a:lnTo>
                      <a:pt x="1076790" y="41537"/>
                    </a:lnTo>
                    <a:lnTo>
                      <a:pt x="274790" y="4153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1"/>
              </a:p>
            </p:txBody>
          </p:sp>
          <p:sp>
            <p:nvSpPr>
              <p:cNvPr id="76" name="Rectangle 1379"/>
              <p:cNvSpPr>
                <a:spLocks noChangeArrowheads="1"/>
              </p:cNvSpPr>
              <p:nvPr/>
            </p:nvSpPr>
            <p:spPr bwMode="auto">
              <a:xfrm>
                <a:off x="6559347" y="4336805"/>
                <a:ext cx="116072" cy="3532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77" name="Rectangle 1380"/>
              <p:cNvSpPr>
                <a:spLocks noChangeArrowheads="1"/>
              </p:cNvSpPr>
              <p:nvPr/>
            </p:nvSpPr>
            <p:spPr bwMode="auto">
              <a:xfrm>
                <a:off x="6730933" y="4336805"/>
                <a:ext cx="338128" cy="3532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78" name="Freeform 77"/>
              <p:cNvSpPr>
                <a:spLocks noChangeArrowheads="1"/>
              </p:cNvSpPr>
              <p:nvPr/>
            </p:nvSpPr>
            <p:spPr bwMode="auto">
              <a:xfrm flipV="1">
                <a:off x="4964597" y="4473065"/>
                <a:ext cx="2134740" cy="862980"/>
              </a:xfrm>
              <a:custGeom>
                <a:avLst/>
                <a:gdLst>
                  <a:gd name="connsiteX0" fmla="*/ 731705 w 1351576"/>
                  <a:gd name="connsiteY0" fmla="*/ 41537 h 546382"/>
                  <a:gd name="connsiteX1" fmla="*/ 1166255 w 1351576"/>
                  <a:gd name="connsiteY1" fmla="*/ 41537 h 546382"/>
                  <a:gd name="connsiteX2" fmla="*/ 1166255 w 1351576"/>
                  <a:gd name="connsiteY2" fmla="*/ 0 h 546382"/>
                  <a:gd name="connsiteX3" fmla="*/ 731705 w 1351576"/>
                  <a:gd name="connsiteY3" fmla="*/ 0 h 546382"/>
                  <a:gd name="connsiteX4" fmla="*/ 0 w 1351576"/>
                  <a:gd name="connsiteY4" fmla="*/ 41537 h 546382"/>
                  <a:gd name="connsiteX5" fmla="*/ 309937 w 1351576"/>
                  <a:gd name="connsiteY5" fmla="*/ 41537 h 546382"/>
                  <a:gd name="connsiteX6" fmla="*/ 309937 w 1351576"/>
                  <a:gd name="connsiteY6" fmla="*/ 0 h 546382"/>
                  <a:gd name="connsiteX7" fmla="*/ 0 w 1351576"/>
                  <a:gd name="connsiteY7" fmla="*/ 0 h 546382"/>
                  <a:gd name="connsiteX8" fmla="*/ 731705 w 1351576"/>
                  <a:gd name="connsiteY8" fmla="*/ 111833 h 546382"/>
                  <a:gd name="connsiteX9" fmla="*/ 1351576 w 1351576"/>
                  <a:gd name="connsiteY9" fmla="*/ 111833 h 546382"/>
                  <a:gd name="connsiteX10" fmla="*/ 1351576 w 1351576"/>
                  <a:gd name="connsiteY10" fmla="*/ 73489 h 546382"/>
                  <a:gd name="connsiteX11" fmla="*/ 731705 w 1351576"/>
                  <a:gd name="connsiteY11" fmla="*/ 73489 h 546382"/>
                  <a:gd name="connsiteX12" fmla="*/ 0 w 1351576"/>
                  <a:gd name="connsiteY12" fmla="*/ 111833 h 546382"/>
                  <a:gd name="connsiteX13" fmla="*/ 619871 w 1351576"/>
                  <a:gd name="connsiteY13" fmla="*/ 111833 h 546382"/>
                  <a:gd name="connsiteX14" fmla="*/ 619871 w 1351576"/>
                  <a:gd name="connsiteY14" fmla="*/ 73489 h 546382"/>
                  <a:gd name="connsiteX15" fmla="*/ 0 w 1351576"/>
                  <a:gd name="connsiteY15" fmla="*/ 73489 h 546382"/>
                  <a:gd name="connsiteX16" fmla="*/ 731705 w 1351576"/>
                  <a:gd name="connsiteY16" fmla="*/ 185322 h 546382"/>
                  <a:gd name="connsiteX17" fmla="*/ 1351576 w 1351576"/>
                  <a:gd name="connsiteY17" fmla="*/ 185322 h 546382"/>
                  <a:gd name="connsiteX18" fmla="*/ 1351576 w 1351576"/>
                  <a:gd name="connsiteY18" fmla="*/ 146978 h 546382"/>
                  <a:gd name="connsiteX19" fmla="*/ 731705 w 1351576"/>
                  <a:gd name="connsiteY19" fmla="*/ 146978 h 546382"/>
                  <a:gd name="connsiteX20" fmla="*/ 0 w 1351576"/>
                  <a:gd name="connsiteY20" fmla="*/ 185322 h 546382"/>
                  <a:gd name="connsiteX21" fmla="*/ 619871 w 1351576"/>
                  <a:gd name="connsiteY21" fmla="*/ 185322 h 546382"/>
                  <a:gd name="connsiteX22" fmla="*/ 619871 w 1351576"/>
                  <a:gd name="connsiteY22" fmla="*/ 146978 h 546382"/>
                  <a:gd name="connsiteX23" fmla="*/ 0 w 1351576"/>
                  <a:gd name="connsiteY23" fmla="*/ 146978 h 546382"/>
                  <a:gd name="connsiteX24" fmla="*/ 731705 w 1351576"/>
                  <a:gd name="connsiteY24" fmla="*/ 258811 h 546382"/>
                  <a:gd name="connsiteX25" fmla="*/ 1351576 w 1351576"/>
                  <a:gd name="connsiteY25" fmla="*/ 258811 h 546382"/>
                  <a:gd name="connsiteX26" fmla="*/ 1351576 w 1351576"/>
                  <a:gd name="connsiteY26" fmla="*/ 217274 h 546382"/>
                  <a:gd name="connsiteX27" fmla="*/ 731705 w 1351576"/>
                  <a:gd name="connsiteY27" fmla="*/ 217274 h 546382"/>
                  <a:gd name="connsiteX28" fmla="*/ 0 w 1351576"/>
                  <a:gd name="connsiteY28" fmla="*/ 258811 h 546382"/>
                  <a:gd name="connsiteX29" fmla="*/ 619871 w 1351576"/>
                  <a:gd name="connsiteY29" fmla="*/ 258811 h 546382"/>
                  <a:gd name="connsiteX30" fmla="*/ 619871 w 1351576"/>
                  <a:gd name="connsiteY30" fmla="*/ 217274 h 546382"/>
                  <a:gd name="connsiteX31" fmla="*/ 0 w 1351576"/>
                  <a:gd name="connsiteY31" fmla="*/ 217274 h 546382"/>
                  <a:gd name="connsiteX32" fmla="*/ 731705 w 1351576"/>
                  <a:gd name="connsiteY32" fmla="*/ 329106 h 546382"/>
                  <a:gd name="connsiteX33" fmla="*/ 1351576 w 1351576"/>
                  <a:gd name="connsiteY33" fmla="*/ 329106 h 546382"/>
                  <a:gd name="connsiteX34" fmla="*/ 1351576 w 1351576"/>
                  <a:gd name="connsiteY34" fmla="*/ 287569 h 546382"/>
                  <a:gd name="connsiteX35" fmla="*/ 731705 w 1351576"/>
                  <a:gd name="connsiteY35" fmla="*/ 287569 h 546382"/>
                  <a:gd name="connsiteX36" fmla="*/ 0 w 1351576"/>
                  <a:gd name="connsiteY36" fmla="*/ 329106 h 546382"/>
                  <a:gd name="connsiteX37" fmla="*/ 619871 w 1351576"/>
                  <a:gd name="connsiteY37" fmla="*/ 329106 h 546382"/>
                  <a:gd name="connsiteX38" fmla="*/ 619871 w 1351576"/>
                  <a:gd name="connsiteY38" fmla="*/ 287569 h 546382"/>
                  <a:gd name="connsiteX39" fmla="*/ 0 w 1351576"/>
                  <a:gd name="connsiteY39" fmla="*/ 287569 h 546382"/>
                  <a:gd name="connsiteX40" fmla="*/ 731705 w 1351576"/>
                  <a:gd name="connsiteY40" fmla="*/ 402598 h 546382"/>
                  <a:gd name="connsiteX41" fmla="*/ 1351576 w 1351576"/>
                  <a:gd name="connsiteY41" fmla="*/ 402598 h 546382"/>
                  <a:gd name="connsiteX42" fmla="*/ 1351576 w 1351576"/>
                  <a:gd name="connsiteY42" fmla="*/ 361061 h 546382"/>
                  <a:gd name="connsiteX43" fmla="*/ 731705 w 1351576"/>
                  <a:gd name="connsiteY43" fmla="*/ 361061 h 546382"/>
                  <a:gd name="connsiteX44" fmla="*/ 0 w 1351576"/>
                  <a:gd name="connsiteY44" fmla="*/ 402598 h 546382"/>
                  <a:gd name="connsiteX45" fmla="*/ 619871 w 1351576"/>
                  <a:gd name="connsiteY45" fmla="*/ 402598 h 546382"/>
                  <a:gd name="connsiteX46" fmla="*/ 619871 w 1351576"/>
                  <a:gd name="connsiteY46" fmla="*/ 361061 h 546382"/>
                  <a:gd name="connsiteX47" fmla="*/ 0 w 1351576"/>
                  <a:gd name="connsiteY47" fmla="*/ 361061 h 546382"/>
                  <a:gd name="connsiteX48" fmla="*/ 731705 w 1351576"/>
                  <a:gd name="connsiteY48" fmla="*/ 472891 h 546382"/>
                  <a:gd name="connsiteX49" fmla="*/ 1351576 w 1351576"/>
                  <a:gd name="connsiteY49" fmla="*/ 472891 h 546382"/>
                  <a:gd name="connsiteX50" fmla="*/ 1351576 w 1351576"/>
                  <a:gd name="connsiteY50" fmla="*/ 431354 h 546382"/>
                  <a:gd name="connsiteX51" fmla="*/ 731705 w 1351576"/>
                  <a:gd name="connsiteY51" fmla="*/ 431354 h 546382"/>
                  <a:gd name="connsiteX52" fmla="*/ 0 w 1351576"/>
                  <a:gd name="connsiteY52" fmla="*/ 472891 h 546382"/>
                  <a:gd name="connsiteX53" fmla="*/ 619871 w 1351576"/>
                  <a:gd name="connsiteY53" fmla="*/ 472891 h 546382"/>
                  <a:gd name="connsiteX54" fmla="*/ 619871 w 1351576"/>
                  <a:gd name="connsiteY54" fmla="*/ 431354 h 546382"/>
                  <a:gd name="connsiteX55" fmla="*/ 0 w 1351576"/>
                  <a:gd name="connsiteY55" fmla="*/ 431354 h 546382"/>
                  <a:gd name="connsiteX56" fmla="*/ 731705 w 1351576"/>
                  <a:gd name="connsiteY56" fmla="*/ 546382 h 546382"/>
                  <a:gd name="connsiteX57" fmla="*/ 1351576 w 1351576"/>
                  <a:gd name="connsiteY57" fmla="*/ 546382 h 546382"/>
                  <a:gd name="connsiteX58" fmla="*/ 1351576 w 1351576"/>
                  <a:gd name="connsiteY58" fmla="*/ 504845 h 546382"/>
                  <a:gd name="connsiteX59" fmla="*/ 731705 w 1351576"/>
                  <a:gd name="connsiteY59" fmla="*/ 504845 h 546382"/>
                  <a:gd name="connsiteX60" fmla="*/ 0 w 1351576"/>
                  <a:gd name="connsiteY60" fmla="*/ 546382 h 546382"/>
                  <a:gd name="connsiteX61" fmla="*/ 619871 w 1351576"/>
                  <a:gd name="connsiteY61" fmla="*/ 546382 h 546382"/>
                  <a:gd name="connsiteX62" fmla="*/ 619871 w 1351576"/>
                  <a:gd name="connsiteY62" fmla="*/ 504845 h 546382"/>
                  <a:gd name="connsiteX63" fmla="*/ 0 w 1351576"/>
                  <a:gd name="connsiteY63" fmla="*/ 504845 h 54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1351576" h="546382">
                    <a:moveTo>
                      <a:pt x="731705" y="41537"/>
                    </a:moveTo>
                    <a:lnTo>
                      <a:pt x="1166255" y="41537"/>
                    </a:lnTo>
                    <a:lnTo>
                      <a:pt x="1166255" y="0"/>
                    </a:lnTo>
                    <a:lnTo>
                      <a:pt x="731705" y="0"/>
                    </a:lnTo>
                    <a:close/>
                    <a:moveTo>
                      <a:pt x="0" y="41537"/>
                    </a:moveTo>
                    <a:lnTo>
                      <a:pt x="309937" y="41537"/>
                    </a:lnTo>
                    <a:lnTo>
                      <a:pt x="309937" y="0"/>
                    </a:lnTo>
                    <a:lnTo>
                      <a:pt x="0" y="0"/>
                    </a:lnTo>
                    <a:close/>
                    <a:moveTo>
                      <a:pt x="731705" y="111833"/>
                    </a:moveTo>
                    <a:lnTo>
                      <a:pt x="1351576" y="111833"/>
                    </a:lnTo>
                    <a:lnTo>
                      <a:pt x="1351576" y="73489"/>
                    </a:lnTo>
                    <a:lnTo>
                      <a:pt x="731705" y="73489"/>
                    </a:lnTo>
                    <a:close/>
                    <a:moveTo>
                      <a:pt x="0" y="111833"/>
                    </a:moveTo>
                    <a:lnTo>
                      <a:pt x="619871" y="111833"/>
                    </a:lnTo>
                    <a:lnTo>
                      <a:pt x="619871" y="73489"/>
                    </a:lnTo>
                    <a:lnTo>
                      <a:pt x="0" y="73489"/>
                    </a:lnTo>
                    <a:close/>
                    <a:moveTo>
                      <a:pt x="731705" y="185322"/>
                    </a:moveTo>
                    <a:lnTo>
                      <a:pt x="1351576" y="185322"/>
                    </a:lnTo>
                    <a:lnTo>
                      <a:pt x="1351576" y="146978"/>
                    </a:lnTo>
                    <a:lnTo>
                      <a:pt x="731705" y="146978"/>
                    </a:lnTo>
                    <a:close/>
                    <a:moveTo>
                      <a:pt x="0" y="185322"/>
                    </a:moveTo>
                    <a:lnTo>
                      <a:pt x="619871" y="185322"/>
                    </a:lnTo>
                    <a:lnTo>
                      <a:pt x="619871" y="146978"/>
                    </a:lnTo>
                    <a:lnTo>
                      <a:pt x="0" y="146978"/>
                    </a:lnTo>
                    <a:close/>
                    <a:moveTo>
                      <a:pt x="731705" y="258811"/>
                    </a:moveTo>
                    <a:lnTo>
                      <a:pt x="1351576" y="258811"/>
                    </a:lnTo>
                    <a:lnTo>
                      <a:pt x="1351576" y="217274"/>
                    </a:lnTo>
                    <a:lnTo>
                      <a:pt x="731705" y="217274"/>
                    </a:lnTo>
                    <a:close/>
                    <a:moveTo>
                      <a:pt x="0" y="258811"/>
                    </a:moveTo>
                    <a:lnTo>
                      <a:pt x="619871" y="258811"/>
                    </a:lnTo>
                    <a:lnTo>
                      <a:pt x="619871" y="217274"/>
                    </a:lnTo>
                    <a:lnTo>
                      <a:pt x="0" y="217274"/>
                    </a:lnTo>
                    <a:close/>
                    <a:moveTo>
                      <a:pt x="731705" y="329106"/>
                    </a:moveTo>
                    <a:lnTo>
                      <a:pt x="1351576" y="329106"/>
                    </a:lnTo>
                    <a:lnTo>
                      <a:pt x="1351576" y="287569"/>
                    </a:lnTo>
                    <a:lnTo>
                      <a:pt x="731705" y="287569"/>
                    </a:lnTo>
                    <a:close/>
                    <a:moveTo>
                      <a:pt x="0" y="329106"/>
                    </a:moveTo>
                    <a:lnTo>
                      <a:pt x="619871" y="329106"/>
                    </a:lnTo>
                    <a:lnTo>
                      <a:pt x="619871" y="287569"/>
                    </a:lnTo>
                    <a:lnTo>
                      <a:pt x="0" y="287569"/>
                    </a:lnTo>
                    <a:close/>
                    <a:moveTo>
                      <a:pt x="731705" y="402598"/>
                    </a:moveTo>
                    <a:lnTo>
                      <a:pt x="1351576" y="402598"/>
                    </a:lnTo>
                    <a:lnTo>
                      <a:pt x="1351576" y="361061"/>
                    </a:lnTo>
                    <a:lnTo>
                      <a:pt x="731705" y="361061"/>
                    </a:lnTo>
                    <a:close/>
                    <a:moveTo>
                      <a:pt x="0" y="402598"/>
                    </a:moveTo>
                    <a:lnTo>
                      <a:pt x="619871" y="402598"/>
                    </a:lnTo>
                    <a:lnTo>
                      <a:pt x="619871" y="361061"/>
                    </a:lnTo>
                    <a:lnTo>
                      <a:pt x="0" y="361061"/>
                    </a:lnTo>
                    <a:close/>
                    <a:moveTo>
                      <a:pt x="731705" y="472891"/>
                    </a:moveTo>
                    <a:lnTo>
                      <a:pt x="1351576" y="472891"/>
                    </a:lnTo>
                    <a:lnTo>
                      <a:pt x="1351576" y="431354"/>
                    </a:lnTo>
                    <a:lnTo>
                      <a:pt x="731705" y="431354"/>
                    </a:lnTo>
                    <a:close/>
                    <a:moveTo>
                      <a:pt x="0" y="472891"/>
                    </a:moveTo>
                    <a:lnTo>
                      <a:pt x="619871" y="472891"/>
                    </a:lnTo>
                    <a:lnTo>
                      <a:pt x="619871" y="431354"/>
                    </a:lnTo>
                    <a:lnTo>
                      <a:pt x="0" y="431354"/>
                    </a:lnTo>
                    <a:close/>
                    <a:moveTo>
                      <a:pt x="731705" y="546382"/>
                    </a:moveTo>
                    <a:lnTo>
                      <a:pt x="1351576" y="546382"/>
                    </a:lnTo>
                    <a:lnTo>
                      <a:pt x="1351576" y="504845"/>
                    </a:lnTo>
                    <a:lnTo>
                      <a:pt x="731705" y="504845"/>
                    </a:lnTo>
                    <a:close/>
                    <a:moveTo>
                      <a:pt x="0" y="546382"/>
                    </a:moveTo>
                    <a:lnTo>
                      <a:pt x="619871" y="546382"/>
                    </a:lnTo>
                    <a:lnTo>
                      <a:pt x="619871" y="504845"/>
                    </a:lnTo>
                    <a:lnTo>
                      <a:pt x="0" y="50484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1"/>
              </a:p>
            </p:txBody>
          </p:sp>
          <p:sp>
            <p:nvSpPr>
              <p:cNvPr id="79" name="Freeform 1397"/>
              <p:cNvSpPr>
                <a:spLocks/>
              </p:cNvSpPr>
              <p:nvPr/>
            </p:nvSpPr>
            <p:spPr bwMode="auto">
              <a:xfrm>
                <a:off x="7270926" y="5149320"/>
                <a:ext cx="615693" cy="974009"/>
              </a:xfrm>
              <a:custGeom>
                <a:avLst/>
                <a:gdLst>
                  <a:gd name="T0" fmla="*/ 215 w 245"/>
                  <a:gd name="T1" fmla="*/ 386 h 387"/>
                  <a:gd name="T2" fmla="*/ 245 w 245"/>
                  <a:gd name="T3" fmla="*/ 375 h 387"/>
                  <a:gd name="T4" fmla="*/ 230 w 245"/>
                  <a:gd name="T5" fmla="*/ 339 h 387"/>
                  <a:gd name="T6" fmla="*/ 109 w 245"/>
                  <a:gd name="T7" fmla="*/ 50 h 387"/>
                  <a:gd name="T8" fmla="*/ 109 w 245"/>
                  <a:gd name="T9" fmla="*/ 50 h 387"/>
                  <a:gd name="T10" fmla="*/ 104 w 245"/>
                  <a:gd name="T11" fmla="*/ 40 h 387"/>
                  <a:gd name="T12" fmla="*/ 99 w 245"/>
                  <a:gd name="T13" fmla="*/ 30 h 387"/>
                  <a:gd name="T14" fmla="*/ 93 w 245"/>
                  <a:gd name="T15" fmla="*/ 23 h 387"/>
                  <a:gd name="T16" fmla="*/ 87 w 245"/>
                  <a:gd name="T17" fmla="*/ 17 h 387"/>
                  <a:gd name="T18" fmla="*/ 81 w 245"/>
                  <a:gd name="T19" fmla="*/ 11 h 387"/>
                  <a:gd name="T20" fmla="*/ 74 w 245"/>
                  <a:gd name="T21" fmla="*/ 7 h 387"/>
                  <a:gd name="T22" fmla="*/ 67 w 245"/>
                  <a:gd name="T23" fmla="*/ 3 h 387"/>
                  <a:gd name="T24" fmla="*/ 60 w 245"/>
                  <a:gd name="T25" fmla="*/ 1 h 387"/>
                  <a:gd name="T26" fmla="*/ 52 w 245"/>
                  <a:gd name="T27" fmla="*/ 0 h 387"/>
                  <a:gd name="T28" fmla="*/ 46 w 245"/>
                  <a:gd name="T29" fmla="*/ 0 h 387"/>
                  <a:gd name="T30" fmla="*/ 31 w 245"/>
                  <a:gd name="T31" fmla="*/ 0 h 387"/>
                  <a:gd name="T32" fmla="*/ 15 w 245"/>
                  <a:gd name="T33" fmla="*/ 3 h 387"/>
                  <a:gd name="T34" fmla="*/ 0 w 245"/>
                  <a:gd name="T35" fmla="*/ 8 h 387"/>
                  <a:gd name="T36" fmla="*/ 143 w 245"/>
                  <a:gd name="T37" fmla="*/ 349 h 387"/>
                  <a:gd name="T38" fmla="*/ 143 w 245"/>
                  <a:gd name="T39" fmla="*/ 349 h 387"/>
                  <a:gd name="T40" fmla="*/ 148 w 245"/>
                  <a:gd name="T41" fmla="*/ 360 h 387"/>
                  <a:gd name="T42" fmla="*/ 155 w 245"/>
                  <a:gd name="T43" fmla="*/ 368 h 387"/>
                  <a:gd name="T44" fmla="*/ 163 w 245"/>
                  <a:gd name="T45" fmla="*/ 375 h 387"/>
                  <a:gd name="T46" fmla="*/ 173 w 245"/>
                  <a:gd name="T47" fmla="*/ 381 h 387"/>
                  <a:gd name="T48" fmla="*/ 184 w 245"/>
                  <a:gd name="T49" fmla="*/ 386 h 387"/>
                  <a:gd name="T50" fmla="*/ 194 w 245"/>
                  <a:gd name="T51" fmla="*/ 387 h 387"/>
                  <a:gd name="T52" fmla="*/ 204 w 245"/>
                  <a:gd name="T53" fmla="*/ 387 h 387"/>
                  <a:gd name="T54" fmla="*/ 215 w 245"/>
                  <a:gd name="T55" fmla="*/ 386 h 387"/>
                  <a:gd name="T56" fmla="*/ 215 w 245"/>
                  <a:gd name="T57" fmla="*/ 386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5" h="387">
                    <a:moveTo>
                      <a:pt x="215" y="386"/>
                    </a:moveTo>
                    <a:lnTo>
                      <a:pt x="245" y="375"/>
                    </a:lnTo>
                    <a:lnTo>
                      <a:pt x="230" y="339"/>
                    </a:lnTo>
                    <a:lnTo>
                      <a:pt x="109" y="50"/>
                    </a:lnTo>
                    <a:lnTo>
                      <a:pt x="109" y="50"/>
                    </a:lnTo>
                    <a:lnTo>
                      <a:pt x="104" y="40"/>
                    </a:lnTo>
                    <a:lnTo>
                      <a:pt x="99" y="30"/>
                    </a:lnTo>
                    <a:lnTo>
                      <a:pt x="93" y="23"/>
                    </a:lnTo>
                    <a:lnTo>
                      <a:pt x="87" y="17"/>
                    </a:lnTo>
                    <a:lnTo>
                      <a:pt x="81" y="11"/>
                    </a:lnTo>
                    <a:lnTo>
                      <a:pt x="74" y="7"/>
                    </a:lnTo>
                    <a:lnTo>
                      <a:pt x="67" y="3"/>
                    </a:lnTo>
                    <a:lnTo>
                      <a:pt x="60" y="1"/>
                    </a:lnTo>
                    <a:lnTo>
                      <a:pt x="52" y="0"/>
                    </a:lnTo>
                    <a:lnTo>
                      <a:pt x="46" y="0"/>
                    </a:lnTo>
                    <a:lnTo>
                      <a:pt x="31" y="0"/>
                    </a:lnTo>
                    <a:lnTo>
                      <a:pt x="15" y="3"/>
                    </a:lnTo>
                    <a:lnTo>
                      <a:pt x="0" y="8"/>
                    </a:lnTo>
                    <a:lnTo>
                      <a:pt x="143" y="349"/>
                    </a:lnTo>
                    <a:lnTo>
                      <a:pt x="143" y="349"/>
                    </a:lnTo>
                    <a:lnTo>
                      <a:pt x="148" y="360"/>
                    </a:lnTo>
                    <a:lnTo>
                      <a:pt x="155" y="368"/>
                    </a:lnTo>
                    <a:lnTo>
                      <a:pt x="163" y="375"/>
                    </a:lnTo>
                    <a:lnTo>
                      <a:pt x="173" y="381"/>
                    </a:lnTo>
                    <a:lnTo>
                      <a:pt x="184" y="386"/>
                    </a:lnTo>
                    <a:lnTo>
                      <a:pt x="194" y="387"/>
                    </a:lnTo>
                    <a:lnTo>
                      <a:pt x="204" y="387"/>
                    </a:lnTo>
                    <a:lnTo>
                      <a:pt x="215" y="386"/>
                    </a:lnTo>
                    <a:lnTo>
                      <a:pt x="215" y="386"/>
                    </a:lnTo>
                    <a:close/>
                  </a:path>
                </a:pathLst>
              </a:custGeom>
              <a:solidFill>
                <a:srgbClr val="F2CA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80" name="Freeform 1398"/>
              <p:cNvSpPr>
                <a:spLocks/>
              </p:cNvSpPr>
              <p:nvPr/>
            </p:nvSpPr>
            <p:spPr bwMode="auto">
              <a:xfrm>
                <a:off x="7351674" y="5537914"/>
                <a:ext cx="868030" cy="615693"/>
              </a:xfrm>
              <a:custGeom>
                <a:avLst/>
                <a:gdLst>
                  <a:gd name="T0" fmla="*/ 0 w 344"/>
                  <a:gd name="T1" fmla="*/ 95 h 244"/>
                  <a:gd name="T2" fmla="*/ 295 w 344"/>
                  <a:gd name="T3" fmla="*/ 0 h 244"/>
                  <a:gd name="T4" fmla="*/ 344 w 344"/>
                  <a:gd name="T5" fmla="*/ 150 h 244"/>
                  <a:gd name="T6" fmla="*/ 48 w 344"/>
                  <a:gd name="T7" fmla="*/ 244 h 244"/>
                  <a:gd name="T8" fmla="*/ 0 w 344"/>
                  <a:gd name="T9" fmla="*/ 9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244">
                    <a:moveTo>
                      <a:pt x="0" y="95"/>
                    </a:moveTo>
                    <a:lnTo>
                      <a:pt x="295" y="0"/>
                    </a:lnTo>
                    <a:lnTo>
                      <a:pt x="344" y="150"/>
                    </a:lnTo>
                    <a:lnTo>
                      <a:pt x="48" y="244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sp>
            <p:nvSpPr>
              <p:cNvPr id="82" name="Freeform 1401"/>
              <p:cNvSpPr>
                <a:spLocks/>
              </p:cNvSpPr>
              <p:nvPr/>
            </p:nvSpPr>
            <p:spPr bwMode="auto">
              <a:xfrm>
                <a:off x="6841960" y="4417552"/>
                <a:ext cx="1054755" cy="1221293"/>
              </a:xfrm>
              <a:custGeom>
                <a:avLst/>
                <a:gdLst>
                  <a:gd name="T0" fmla="*/ 27 w 416"/>
                  <a:gd name="T1" fmla="*/ 5 h 485"/>
                  <a:gd name="T2" fmla="*/ 27 w 416"/>
                  <a:gd name="T3" fmla="*/ 5 h 485"/>
                  <a:gd name="T4" fmla="*/ 27 w 416"/>
                  <a:gd name="T5" fmla="*/ 5 h 485"/>
                  <a:gd name="T6" fmla="*/ 36 w 416"/>
                  <a:gd name="T7" fmla="*/ 1 h 485"/>
                  <a:gd name="T8" fmla="*/ 45 w 416"/>
                  <a:gd name="T9" fmla="*/ 0 h 485"/>
                  <a:gd name="T10" fmla="*/ 53 w 416"/>
                  <a:gd name="T11" fmla="*/ 1 h 485"/>
                  <a:gd name="T12" fmla="*/ 62 w 416"/>
                  <a:gd name="T13" fmla="*/ 4 h 485"/>
                  <a:gd name="T14" fmla="*/ 70 w 416"/>
                  <a:gd name="T15" fmla="*/ 7 h 485"/>
                  <a:gd name="T16" fmla="*/ 77 w 416"/>
                  <a:gd name="T17" fmla="*/ 13 h 485"/>
                  <a:gd name="T18" fmla="*/ 83 w 416"/>
                  <a:gd name="T19" fmla="*/ 19 h 485"/>
                  <a:gd name="T20" fmla="*/ 88 w 416"/>
                  <a:gd name="T21" fmla="*/ 27 h 485"/>
                  <a:gd name="T22" fmla="*/ 146 w 416"/>
                  <a:gd name="T23" fmla="*/ 155 h 485"/>
                  <a:gd name="T24" fmla="*/ 257 w 416"/>
                  <a:gd name="T25" fmla="*/ 236 h 485"/>
                  <a:gd name="T26" fmla="*/ 416 w 416"/>
                  <a:gd name="T27" fmla="*/ 327 h 485"/>
                  <a:gd name="T28" fmla="*/ 338 w 416"/>
                  <a:gd name="T29" fmla="*/ 485 h 485"/>
                  <a:gd name="T30" fmla="*/ 224 w 416"/>
                  <a:gd name="T31" fmla="*/ 406 h 485"/>
                  <a:gd name="T32" fmla="*/ 224 w 416"/>
                  <a:gd name="T33" fmla="*/ 406 h 485"/>
                  <a:gd name="T34" fmla="*/ 216 w 416"/>
                  <a:gd name="T35" fmla="*/ 409 h 485"/>
                  <a:gd name="T36" fmla="*/ 209 w 416"/>
                  <a:gd name="T37" fmla="*/ 409 h 485"/>
                  <a:gd name="T38" fmla="*/ 201 w 416"/>
                  <a:gd name="T39" fmla="*/ 407 h 485"/>
                  <a:gd name="T40" fmla="*/ 193 w 416"/>
                  <a:gd name="T41" fmla="*/ 405 h 485"/>
                  <a:gd name="T42" fmla="*/ 186 w 416"/>
                  <a:gd name="T43" fmla="*/ 402 h 485"/>
                  <a:gd name="T44" fmla="*/ 180 w 416"/>
                  <a:gd name="T45" fmla="*/ 397 h 485"/>
                  <a:gd name="T46" fmla="*/ 172 w 416"/>
                  <a:gd name="T47" fmla="*/ 392 h 485"/>
                  <a:gd name="T48" fmla="*/ 165 w 416"/>
                  <a:gd name="T49" fmla="*/ 386 h 485"/>
                  <a:gd name="T50" fmla="*/ 152 w 416"/>
                  <a:gd name="T51" fmla="*/ 374 h 485"/>
                  <a:gd name="T52" fmla="*/ 142 w 416"/>
                  <a:gd name="T53" fmla="*/ 359 h 485"/>
                  <a:gd name="T54" fmla="*/ 133 w 416"/>
                  <a:gd name="T55" fmla="*/ 345 h 485"/>
                  <a:gd name="T56" fmla="*/ 126 w 416"/>
                  <a:gd name="T57" fmla="*/ 332 h 485"/>
                  <a:gd name="T58" fmla="*/ 3 w 416"/>
                  <a:gd name="T59" fmla="*/ 65 h 485"/>
                  <a:gd name="T60" fmla="*/ 3 w 416"/>
                  <a:gd name="T61" fmla="*/ 65 h 485"/>
                  <a:gd name="T62" fmla="*/ 1 w 416"/>
                  <a:gd name="T63" fmla="*/ 57 h 485"/>
                  <a:gd name="T64" fmla="*/ 0 w 416"/>
                  <a:gd name="T65" fmla="*/ 48 h 485"/>
                  <a:gd name="T66" fmla="*/ 0 w 416"/>
                  <a:gd name="T67" fmla="*/ 39 h 485"/>
                  <a:gd name="T68" fmla="*/ 2 w 416"/>
                  <a:gd name="T69" fmla="*/ 30 h 485"/>
                  <a:gd name="T70" fmla="*/ 7 w 416"/>
                  <a:gd name="T71" fmla="*/ 22 h 485"/>
                  <a:gd name="T72" fmla="*/ 12 w 416"/>
                  <a:gd name="T73" fmla="*/ 15 h 485"/>
                  <a:gd name="T74" fmla="*/ 19 w 416"/>
                  <a:gd name="T75" fmla="*/ 9 h 485"/>
                  <a:gd name="T76" fmla="*/ 27 w 416"/>
                  <a:gd name="T77" fmla="*/ 5 h 485"/>
                  <a:gd name="T78" fmla="*/ 27 w 416"/>
                  <a:gd name="T79" fmla="*/ 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16" h="485">
                    <a:moveTo>
                      <a:pt x="27" y="5"/>
                    </a:moveTo>
                    <a:lnTo>
                      <a:pt x="27" y="5"/>
                    </a:lnTo>
                    <a:lnTo>
                      <a:pt x="27" y="5"/>
                    </a:lnTo>
                    <a:lnTo>
                      <a:pt x="36" y="1"/>
                    </a:lnTo>
                    <a:lnTo>
                      <a:pt x="45" y="0"/>
                    </a:lnTo>
                    <a:lnTo>
                      <a:pt x="53" y="1"/>
                    </a:lnTo>
                    <a:lnTo>
                      <a:pt x="62" y="4"/>
                    </a:lnTo>
                    <a:lnTo>
                      <a:pt x="70" y="7"/>
                    </a:lnTo>
                    <a:lnTo>
                      <a:pt x="77" y="13"/>
                    </a:lnTo>
                    <a:lnTo>
                      <a:pt x="83" y="19"/>
                    </a:lnTo>
                    <a:lnTo>
                      <a:pt x="88" y="27"/>
                    </a:lnTo>
                    <a:lnTo>
                      <a:pt x="146" y="155"/>
                    </a:lnTo>
                    <a:lnTo>
                      <a:pt x="257" y="236"/>
                    </a:lnTo>
                    <a:lnTo>
                      <a:pt x="416" y="327"/>
                    </a:lnTo>
                    <a:lnTo>
                      <a:pt x="338" y="485"/>
                    </a:lnTo>
                    <a:lnTo>
                      <a:pt x="224" y="406"/>
                    </a:lnTo>
                    <a:lnTo>
                      <a:pt x="224" y="406"/>
                    </a:lnTo>
                    <a:lnTo>
                      <a:pt x="216" y="409"/>
                    </a:lnTo>
                    <a:lnTo>
                      <a:pt x="209" y="409"/>
                    </a:lnTo>
                    <a:lnTo>
                      <a:pt x="201" y="407"/>
                    </a:lnTo>
                    <a:lnTo>
                      <a:pt x="193" y="405"/>
                    </a:lnTo>
                    <a:lnTo>
                      <a:pt x="186" y="402"/>
                    </a:lnTo>
                    <a:lnTo>
                      <a:pt x="180" y="397"/>
                    </a:lnTo>
                    <a:lnTo>
                      <a:pt x="172" y="392"/>
                    </a:lnTo>
                    <a:lnTo>
                      <a:pt x="165" y="386"/>
                    </a:lnTo>
                    <a:lnTo>
                      <a:pt x="152" y="374"/>
                    </a:lnTo>
                    <a:lnTo>
                      <a:pt x="142" y="359"/>
                    </a:lnTo>
                    <a:lnTo>
                      <a:pt x="133" y="345"/>
                    </a:lnTo>
                    <a:lnTo>
                      <a:pt x="126" y="332"/>
                    </a:lnTo>
                    <a:lnTo>
                      <a:pt x="3" y="65"/>
                    </a:lnTo>
                    <a:lnTo>
                      <a:pt x="3" y="65"/>
                    </a:lnTo>
                    <a:lnTo>
                      <a:pt x="1" y="57"/>
                    </a:lnTo>
                    <a:lnTo>
                      <a:pt x="0" y="48"/>
                    </a:lnTo>
                    <a:lnTo>
                      <a:pt x="0" y="39"/>
                    </a:lnTo>
                    <a:lnTo>
                      <a:pt x="2" y="30"/>
                    </a:lnTo>
                    <a:lnTo>
                      <a:pt x="7" y="22"/>
                    </a:lnTo>
                    <a:lnTo>
                      <a:pt x="12" y="15"/>
                    </a:lnTo>
                    <a:lnTo>
                      <a:pt x="19" y="9"/>
                    </a:lnTo>
                    <a:lnTo>
                      <a:pt x="27" y="5"/>
                    </a:lnTo>
                    <a:lnTo>
                      <a:pt x="27" y="5"/>
                    </a:lnTo>
                    <a:close/>
                  </a:path>
                </a:pathLst>
              </a:custGeom>
              <a:solidFill>
                <a:srgbClr val="F2CA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1"/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3672643" y="3892698"/>
                <a:ext cx="2321472" cy="2563711"/>
                <a:chOff x="2759202" y="3892698"/>
                <a:chExt cx="2321472" cy="2563711"/>
              </a:xfrm>
            </p:grpSpPr>
            <p:sp>
              <p:nvSpPr>
                <p:cNvPr id="83" name="Freeform 1402"/>
                <p:cNvSpPr>
                  <a:spLocks/>
                </p:cNvSpPr>
                <p:nvPr/>
              </p:nvSpPr>
              <p:spPr bwMode="auto">
                <a:xfrm>
                  <a:off x="3208358" y="5093807"/>
                  <a:ext cx="1024474" cy="1135503"/>
                </a:xfrm>
                <a:custGeom>
                  <a:avLst/>
                  <a:gdLst>
                    <a:gd name="T0" fmla="*/ 172 w 407"/>
                    <a:gd name="T1" fmla="*/ 0 h 452"/>
                    <a:gd name="T2" fmla="*/ 407 w 407"/>
                    <a:gd name="T3" fmla="*/ 124 h 452"/>
                    <a:gd name="T4" fmla="*/ 236 w 407"/>
                    <a:gd name="T5" fmla="*/ 452 h 452"/>
                    <a:gd name="T6" fmla="*/ 0 w 407"/>
                    <a:gd name="T7" fmla="*/ 329 h 452"/>
                    <a:gd name="T8" fmla="*/ 172 w 407"/>
                    <a:gd name="T9" fmla="*/ 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7" h="452">
                      <a:moveTo>
                        <a:pt x="172" y="0"/>
                      </a:moveTo>
                      <a:lnTo>
                        <a:pt x="407" y="124"/>
                      </a:lnTo>
                      <a:lnTo>
                        <a:pt x="236" y="452"/>
                      </a:lnTo>
                      <a:lnTo>
                        <a:pt x="0" y="329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solidFill>
                  <a:srgbClr val="F2CA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1" rIns="68580" bIns="3429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1"/>
                </a:p>
              </p:txBody>
            </p:sp>
            <p:sp>
              <p:nvSpPr>
                <p:cNvPr id="85" name="Freeform 1404"/>
                <p:cNvSpPr>
                  <a:spLocks/>
                </p:cNvSpPr>
                <p:nvPr/>
              </p:nvSpPr>
              <p:spPr bwMode="auto">
                <a:xfrm>
                  <a:off x="2971162" y="5416794"/>
                  <a:ext cx="1145595" cy="1039615"/>
                </a:xfrm>
                <a:custGeom>
                  <a:avLst/>
                  <a:gdLst>
                    <a:gd name="T0" fmla="*/ 165 w 453"/>
                    <a:gd name="T1" fmla="*/ 0 h 413"/>
                    <a:gd name="T2" fmla="*/ 453 w 453"/>
                    <a:gd name="T3" fmla="*/ 151 h 413"/>
                    <a:gd name="T4" fmla="*/ 321 w 453"/>
                    <a:gd name="T5" fmla="*/ 413 h 413"/>
                    <a:gd name="T6" fmla="*/ 167 w 453"/>
                    <a:gd name="T7" fmla="*/ 413 h 413"/>
                    <a:gd name="T8" fmla="*/ 0 w 453"/>
                    <a:gd name="T9" fmla="*/ 326 h 413"/>
                    <a:gd name="T10" fmla="*/ 165 w 453"/>
                    <a:gd name="T11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3" h="413">
                      <a:moveTo>
                        <a:pt x="165" y="0"/>
                      </a:moveTo>
                      <a:lnTo>
                        <a:pt x="453" y="151"/>
                      </a:lnTo>
                      <a:lnTo>
                        <a:pt x="321" y="413"/>
                      </a:lnTo>
                      <a:lnTo>
                        <a:pt x="167" y="413"/>
                      </a:lnTo>
                      <a:lnTo>
                        <a:pt x="0" y="326"/>
                      </a:ln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1" rIns="68580" bIns="3429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1"/>
                </a:p>
              </p:txBody>
            </p:sp>
            <p:sp>
              <p:nvSpPr>
                <p:cNvPr id="86" name="Freeform 85"/>
                <p:cNvSpPr>
                  <a:spLocks/>
                </p:cNvSpPr>
                <p:nvPr/>
              </p:nvSpPr>
              <p:spPr bwMode="auto">
                <a:xfrm>
                  <a:off x="2759202" y="5684267"/>
                  <a:ext cx="1271763" cy="772142"/>
                </a:xfrm>
                <a:custGeom>
                  <a:avLst/>
                  <a:gdLst>
                    <a:gd name="connsiteX0" fmla="*/ 251923 w 805196"/>
                    <a:gd name="connsiteY0" fmla="*/ 0 h 488869"/>
                    <a:gd name="connsiteX1" fmla="*/ 726238 w 805196"/>
                    <a:gd name="connsiteY1" fmla="*/ 245728 h 488869"/>
                    <a:gd name="connsiteX2" fmla="*/ 805193 w 805196"/>
                    <a:gd name="connsiteY2" fmla="*/ 285972 h 488869"/>
                    <a:gd name="connsiteX3" fmla="*/ 804925 w 805196"/>
                    <a:gd name="connsiteY3" fmla="*/ 286493 h 488869"/>
                    <a:gd name="connsiteX4" fmla="*/ 805196 w 805196"/>
                    <a:gd name="connsiteY4" fmla="*/ 286634 h 488869"/>
                    <a:gd name="connsiteX5" fmla="*/ 701557 w 805196"/>
                    <a:gd name="connsiteY5" fmla="*/ 488869 h 488869"/>
                    <a:gd name="connsiteX6" fmla="*/ 700984 w 805196"/>
                    <a:gd name="connsiteY6" fmla="*/ 488869 h 488869"/>
                    <a:gd name="connsiteX7" fmla="*/ 348278 w 805196"/>
                    <a:gd name="connsiteY7" fmla="*/ 488869 h 488869"/>
                    <a:gd name="connsiteX8" fmla="*/ 0 w 805196"/>
                    <a:gd name="connsiteY8" fmla="*/ 488869 h 48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196" h="488869">
                      <a:moveTo>
                        <a:pt x="251923" y="0"/>
                      </a:moveTo>
                      <a:lnTo>
                        <a:pt x="726238" y="245728"/>
                      </a:lnTo>
                      <a:lnTo>
                        <a:pt x="805193" y="285972"/>
                      </a:lnTo>
                      <a:lnTo>
                        <a:pt x="804925" y="286493"/>
                      </a:lnTo>
                      <a:lnTo>
                        <a:pt x="805196" y="286634"/>
                      </a:lnTo>
                      <a:lnTo>
                        <a:pt x="701557" y="488869"/>
                      </a:lnTo>
                      <a:lnTo>
                        <a:pt x="700984" y="488869"/>
                      </a:lnTo>
                      <a:lnTo>
                        <a:pt x="348278" y="488869"/>
                      </a:lnTo>
                      <a:lnTo>
                        <a:pt x="0" y="48886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1" rIns="68580" bIns="34291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1"/>
                </a:p>
              </p:txBody>
            </p:sp>
            <p:sp>
              <p:nvSpPr>
                <p:cNvPr id="84" name="Freeform 1403"/>
                <p:cNvSpPr>
                  <a:spLocks/>
                </p:cNvSpPr>
                <p:nvPr/>
              </p:nvSpPr>
              <p:spPr bwMode="auto">
                <a:xfrm>
                  <a:off x="3516205" y="3892698"/>
                  <a:ext cx="1564469" cy="1680541"/>
                </a:xfrm>
                <a:custGeom>
                  <a:avLst/>
                  <a:gdLst>
                    <a:gd name="T0" fmla="*/ 366 w 621"/>
                    <a:gd name="T1" fmla="*/ 481 h 667"/>
                    <a:gd name="T2" fmla="*/ 520 w 621"/>
                    <a:gd name="T3" fmla="*/ 394 h 667"/>
                    <a:gd name="T4" fmla="*/ 550 w 621"/>
                    <a:gd name="T5" fmla="*/ 388 h 667"/>
                    <a:gd name="T6" fmla="*/ 573 w 621"/>
                    <a:gd name="T7" fmla="*/ 395 h 667"/>
                    <a:gd name="T8" fmla="*/ 593 w 621"/>
                    <a:gd name="T9" fmla="*/ 410 h 667"/>
                    <a:gd name="T10" fmla="*/ 608 w 621"/>
                    <a:gd name="T11" fmla="*/ 436 h 667"/>
                    <a:gd name="T12" fmla="*/ 308 w 621"/>
                    <a:gd name="T13" fmla="*/ 653 h 667"/>
                    <a:gd name="T14" fmla="*/ 280 w 621"/>
                    <a:gd name="T15" fmla="*/ 664 h 667"/>
                    <a:gd name="T16" fmla="*/ 249 w 621"/>
                    <a:gd name="T17" fmla="*/ 667 h 667"/>
                    <a:gd name="T18" fmla="*/ 200 w 621"/>
                    <a:gd name="T19" fmla="*/ 662 h 667"/>
                    <a:gd name="T20" fmla="*/ 127 w 621"/>
                    <a:gd name="T21" fmla="*/ 636 h 667"/>
                    <a:gd name="T22" fmla="*/ 81 w 621"/>
                    <a:gd name="T23" fmla="*/ 609 h 667"/>
                    <a:gd name="T24" fmla="*/ 38 w 621"/>
                    <a:gd name="T25" fmla="*/ 568 h 667"/>
                    <a:gd name="T26" fmla="*/ 20 w 621"/>
                    <a:gd name="T27" fmla="*/ 539 h 667"/>
                    <a:gd name="T28" fmla="*/ 8 w 621"/>
                    <a:gd name="T29" fmla="*/ 506 h 667"/>
                    <a:gd name="T30" fmla="*/ 1 w 621"/>
                    <a:gd name="T31" fmla="*/ 471 h 667"/>
                    <a:gd name="T32" fmla="*/ 1 w 621"/>
                    <a:gd name="T33" fmla="*/ 420 h 667"/>
                    <a:gd name="T34" fmla="*/ 21 w 621"/>
                    <a:gd name="T35" fmla="*/ 332 h 667"/>
                    <a:gd name="T36" fmla="*/ 92 w 621"/>
                    <a:gd name="T37" fmla="*/ 115 h 667"/>
                    <a:gd name="T38" fmla="*/ 102 w 621"/>
                    <a:gd name="T39" fmla="*/ 96 h 667"/>
                    <a:gd name="T40" fmla="*/ 124 w 621"/>
                    <a:gd name="T41" fmla="*/ 80 h 667"/>
                    <a:gd name="T42" fmla="*/ 150 w 621"/>
                    <a:gd name="T43" fmla="*/ 82 h 667"/>
                    <a:gd name="T44" fmla="*/ 172 w 621"/>
                    <a:gd name="T45" fmla="*/ 95 h 667"/>
                    <a:gd name="T46" fmla="*/ 183 w 621"/>
                    <a:gd name="T47" fmla="*/ 121 h 667"/>
                    <a:gd name="T48" fmla="*/ 162 w 621"/>
                    <a:gd name="T49" fmla="*/ 206 h 667"/>
                    <a:gd name="T50" fmla="*/ 176 w 621"/>
                    <a:gd name="T51" fmla="*/ 203 h 667"/>
                    <a:gd name="T52" fmla="*/ 231 w 621"/>
                    <a:gd name="T53" fmla="*/ 72 h 667"/>
                    <a:gd name="T54" fmla="*/ 253 w 621"/>
                    <a:gd name="T55" fmla="*/ 54 h 667"/>
                    <a:gd name="T56" fmla="*/ 278 w 621"/>
                    <a:gd name="T57" fmla="*/ 53 h 667"/>
                    <a:gd name="T58" fmla="*/ 301 w 621"/>
                    <a:gd name="T59" fmla="*/ 66 h 667"/>
                    <a:gd name="T60" fmla="*/ 314 w 621"/>
                    <a:gd name="T61" fmla="*/ 87 h 667"/>
                    <a:gd name="T62" fmla="*/ 313 w 621"/>
                    <a:gd name="T63" fmla="*/ 115 h 667"/>
                    <a:gd name="T64" fmla="*/ 283 w 621"/>
                    <a:gd name="T65" fmla="*/ 220 h 667"/>
                    <a:gd name="T66" fmla="*/ 349 w 621"/>
                    <a:gd name="T67" fmla="*/ 87 h 667"/>
                    <a:gd name="T68" fmla="*/ 372 w 621"/>
                    <a:gd name="T69" fmla="*/ 71 h 667"/>
                    <a:gd name="T70" fmla="*/ 397 w 621"/>
                    <a:gd name="T71" fmla="*/ 72 h 667"/>
                    <a:gd name="T72" fmla="*/ 420 w 621"/>
                    <a:gd name="T73" fmla="*/ 86 h 667"/>
                    <a:gd name="T74" fmla="*/ 432 w 621"/>
                    <a:gd name="T75" fmla="*/ 109 h 667"/>
                    <a:gd name="T76" fmla="*/ 426 w 621"/>
                    <a:gd name="T77" fmla="*/ 138 h 667"/>
                    <a:gd name="T78" fmla="*/ 364 w 621"/>
                    <a:gd name="T79" fmla="*/ 292 h 667"/>
                    <a:gd name="T80" fmla="*/ 541 w 621"/>
                    <a:gd name="T81" fmla="*/ 14 h 667"/>
                    <a:gd name="T82" fmla="*/ 564 w 621"/>
                    <a:gd name="T83" fmla="*/ 1 h 667"/>
                    <a:gd name="T84" fmla="*/ 590 w 621"/>
                    <a:gd name="T85" fmla="*/ 5 h 667"/>
                    <a:gd name="T86" fmla="*/ 611 w 621"/>
                    <a:gd name="T87" fmla="*/ 19 h 667"/>
                    <a:gd name="T88" fmla="*/ 621 w 621"/>
                    <a:gd name="T89" fmla="*/ 43 h 667"/>
                    <a:gd name="T90" fmla="*/ 613 w 621"/>
                    <a:gd name="T91" fmla="*/ 72 h 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21" h="667">
                      <a:moveTo>
                        <a:pt x="421" y="379"/>
                      </a:moveTo>
                      <a:lnTo>
                        <a:pt x="421" y="379"/>
                      </a:lnTo>
                      <a:lnTo>
                        <a:pt x="366" y="481"/>
                      </a:lnTo>
                      <a:lnTo>
                        <a:pt x="509" y="399"/>
                      </a:lnTo>
                      <a:lnTo>
                        <a:pt x="509" y="399"/>
                      </a:lnTo>
                      <a:lnTo>
                        <a:pt x="520" y="394"/>
                      </a:lnTo>
                      <a:lnTo>
                        <a:pt x="530" y="390"/>
                      </a:lnTo>
                      <a:lnTo>
                        <a:pt x="541" y="388"/>
                      </a:lnTo>
                      <a:lnTo>
                        <a:pt x="550" y="388"/>
                      </a:lnTo>
                      <a:lnTo>
                        <a:pt x="559" y="389"/>
                      </a:lnTo>
                      <a:lnTo>
                        <a:pt x="567" y="391"/>
                      </a:lnTo>
                      <a:lnTo>
                        <a:pt x="573" y="395"/>
                      </a:lnTo>
                      <a:lnTo>
                        <a:pt x="580" y="398"/>
                      </a:lnTo>
                      <a:lnTo>
                        <a:pt x="587" y="404"/>
                      </a:lnTo>
                      <a:lnTo>
                        <a:pt x="593" y="410"/>
                      </a:lnTo>
                      <a:lnTo>
                        <a:pt x="597" y="415"/>
                      </a:lnTo>
                      <a:lnTo>
                        <a:pt x="602" y="422"/>
                      </a:lnTo>
                      <a:lnTo>
                        <a:pt x="608" y="436"/>
                      </a:lnTo>
                      <a:lnTo>
                        <a:pt x="612" y="448"/>
                      </a:lnTo>
                      <a:lnTo>
                        <a:pt x="308" y="653"/>
                      </a:lnTo>
                      <a:lnTo>
                        <a:pt x="308" y="653"/>
                      </a:lnTo>
                      <a:lnTo>
                        <a:pt x="300" y="657"/>
                      </a:lnTo>
                      <a:lnTo>
                        <a:pt x="291" y="661"/>
                      </a:lnTo>
                      <a:lnTo>
                        <a:pt x="280" y="664"/>
                      </a:lnTo>
                      <a:lnTo>
                        <a:pt x="270" y="666"/>
                      </a:lnTo>
                      <a:lnTo>
                        <a:pt x="259" y="667"/>
                      </a:lnTo>
                      <a:lnTo>
                        <a:pt x="249" y="667"/>
                      </a:lnTo>
                      <a:lnTo>
                        <a:pt x="236" y="667"/>
                      </a:lnTo>
                      <a:lnTo>
                        <a:pt x="225" y="666"/>
                      </a:lnTo>
                      <a:lnTo>
                        <a:pt x="200" y="662"/>
                      </a:lnTo>
                      <a:lnTo>
                        <a:pt x="175" y="655"/>
                      </a:lnTo>
                      <a:lnTo>
                        <a:pt x="150" y="647"/>
                      </a:lnTo>
                      <a:lnTo>
                        <a:pt x="127" y="636"/>
                      </a:lnTo>
                      <a:lnTo>
                        <a:pt x="127" y="636"/>
                      </a:lnTo>
                      <a:lnTo>
                        <a:pt x="103" y="623"/>
                      </a:lnTo>
                      <a:lnTo>
                        <a:pt x="81" y="609"/>
                      </a:lnTo>
                      <a:lnTo>
                        <a:pt x="62" y="594"/>
                      </a:lnTo>
                      <a:lnTo>
                        <a:pt x="46" y="577"/>
                      </a:lnTo>
                      <a:lnTo>
                        <a:pt x="38" y="568"/>
                      </a:lnTo>
                      <a:lnTo>
                        <a:pt x="32" y="558"/>
                      </a:lnTo>
                      <a:lnTo>
                        <a:pt x="26" y="549"/>
                      </a:lnTo>
                      <a:lnTo>
                        <a:pt x="20" y="539"/>
                      </a:lnTo>
                      <a:lnTo>
                        <a:pt x="16" y="528"/>
                      </a:lnTo>
                      <a:lnTo>
                        <a:pt x="11" y="517"/>
                      </a:lnTo>
                      <a:lnTo>
                        <a:pt x="8" y="506"/>
                      </a:lnTo>
                      <a:lnTo>
                        <a:pt x="4" y="494"/>
                      </a:lnTo>
                      <a:lnTo>
                        <a:pt x="2" y="483"/>
                      </a:lnTo>
                      <a:lnTo>
                        <a:pt x="1" y="471"/>
                      </a:lnTo>
                      <a:lnTo>
                        <a:pt x="0" y="458"/>
                      </a:lnTo>
                      <a:lnTo>
                        <a:pt x="0" y="446"/>
                      </a:lnTo>
                      <a:lnTo>
                        <a:pt x="1" y="420"/>
                      </a:lnTo>
                      <a:lnTo>
                        <a:pt x="4" y="391"/>
                      </a:lnTo>
                      <a:lnTo>
                        <a:pt x="11" y="362"/>
                      </a:lnTo>
                      <a:lnTo>
                        <a:pt x="21" y="332"/>
                      </a:lnTo>
                      <a:lnTo>
                        <a:pt x="34" y="300"/>
                      </a:lnTo>
                      <a:lnTo>
                        <a:pt x="50" y="267"/>
                      </a:lnTo>
                      <a:lnTo>
                        <a:pt x="92" y="115"/>
                      </a:lnTo>
                      <a:lnTo>
                        <a:pt x="92" y="115"/>
                      </a:lnTo>
                      <a:lnTo>
                        <a:pt x="96" y="105"/>
                      </a:lnTo>
                      <a:lnTo>
                        <a:pt x="102" y="96"/>
                      </a:lnTo>
                      <a:lnTo>
                        <a:pt x="109" y="89"/>
                      </a:lnTo>
                      <a:lnTo>
                        <a:pt x="116" y="84"/>
                      </a:lnTo>
                      <a:lnTo>
                        <a:pt x="124" y="80"/>
                      </a:lnTo>
                      <a:lnTo>
                        <a:pt x="133" y="79"/>
                      </a:lnTo>
                      <a:lnTo>
                        <a:pt x="141" y="79"/>
                      </a:lnTo>
                      <a:lnTo>
                        <a:pt x="150" y="82"/>
                      </a:lnTo>
                      <a:lnTo>
                        <a:pt x="158" y="85"/>
                      </a:lnTo>
                      <a:lnTo>
                        <a:pt x="166" y="89"/>
                      </a:lnTo>
                      <a:lnTo>
                        <a:pt x="172" y="95"/>
                      </a:lnTo>
                      <a:lnTo>
                        <a:pt x="178" y="103"/>
                      </a:lnTo>
                      <a:lnTo>
                        <a:pt x="181" y="111"/>
                      </a:lnTo>
                      <a:lnTo>
                        <a:pt x="183" y="121"/>
                      </a:lnTo>
                      <a:lnTo>
                        <a:pt x="183" y="131"/>
                      </a:lnTo>
                      <a:lnTo>
                        <a:pt x="181" y="143"/>
                      </a:lnTo>
                      <a:lnTo>
                        <a:pt x="162" y="206"/>
                      </a:lnTo>
                      <a:lnTo>
                        <a:pt x="162" y="206"/>
                      </a:lnTo>
                      <a:lnTo>
                        <a:pt x="168" y="204"/>
                      </a:lnTo>
                      <a:lnTo>
                        <a:pt x="176" y="203"/>
                      </a:lnTo>
                      <a:lnTo>
                        <a:pt x="226" y="83"/>
                      </a:lnTo>
                      <a:lnTo>
                        <a:pt x="226" y="83"/>
                      </a:lnTo>
                      <a:lnTo>
                        <a:pt x="231" y="72"/>
                      </a:lnTo>
                      <a:lnTo>
                        <a:pt x="237" y="63"/>
                      </a:lnTo>
                      <a:lnTo>
                        <a:pt x="244" y="58"/>
                      </a:lnTo>
                      <a:lnTo>
                        <a:pt x="253" y="54"/>
                      </a:lnTo>
                      <a:lnTo>
                        <a:pt x="261" y="52"/>
                      </a:lnTo>
                      <a:lnTo>
                        <a:pt x="270" y="52"/>
                      </a:lnTo>
                      <a:lnTo>
                        <a:pt x="278" y="53"/>
                      </a:lnTo>
                      <a:lnTo>
                        <a:pt x="286" y="56"/>
                      </a:lnTo>
                      <a:lnTo>
                        <a:pt x="294" y="60"/>
                      </a:lnTo>
                      <a:lnTo>
                        <a:pt x="301" y="66"/>
                      </a:lnTo>
                      <a:lnTo>
                        <a:pt x="306" y="71"/>
                      </a:lnTo>
                      <a:lnTo>
                        <a:pt x="311" y="79"/>
                      </a:lnTo>
                      <a:lnTo>
                        <a:pt x="314" y="87"/>
                      </a:lnTo>
                      <a:lnTo>
                        <a:pt x="317" y="96"/>
                      </a:lnTo>
                      <a:lnTo>
                        <a:pt x="316" y="105"/>
                      </a:lnTo>
                      <a:lnTo>
                        <a:pt x="313" y="115"/>
                      </a:lnTo>
                      <a:lnTo>
                        <a:pt x="274" y="215"/>
                      </a:lnTo>
                      <a:lnTo>
                        <a:pt x="274" y="215"/>
                      </a:lnTo>
                      <a:lnTo>
                        <a:pt x="283" y="220"/>
                      </a:lnTo>
                      <a:lnTo>
                        <a:pt x="344" y="96"/>
                      </a:lnTo>
                      <a:lnTo>
                        <a:pt x="344" y="96"/>
                      </a:lnTo>
                      <a:lnTo>
                        <a:pt x="349" y="87"/>
                      </a:lnTo>
                      <a:lnTo>
                        <a:pt x="356" y="80"/>
                      </a:lnTo>
                      <a:lnTo>
                        <a:pt x="363" y="75"/>
                      </a:lnTo>
                      <a:lnTo>
                        <a:pt x="372" y="71"/>
                      </a:lnTo>
                      <a:lnTo>
                        <a:pt x="380" y="70"/>
                      </a:lnTo>
                      <a:lnTo>
                        <a:pt x="389" y="70"/>
                      </a:lnTo>
                      <a:lnTo>
                        <a:pt x="397" y="72"/>
                      </a:lnTo>
                      <a:lnTo>
                        <a:pt x="406" y="76"/>
                      </a:lnTo>
                      <a:lnTo>
                        <a:pt x="413" y="80"/>
                      </a:lnTo>
                      <a:lnTo>
                        <a:pt x="420" y="86"/>
                      </a:lnTo>
                      <a:lnTo>
                        <a:pt x="425" y="93"/>
                      </a:lnTo>
                      <a:lnTo>
                        <a:pt x="429" y="101"/>
                      </a:lnTo>
                      <a:lnTo>
                        <a:pt x="432" y="109"/>
                      </a:lnTo>
                      <a:lnTo>
                        <a:pt x="432" y="118"/>
                      </a:lnTo>
                      <a:lnTo>
                        <a:pt x="431" y="128"/>
                      </a:lnTo>
                      <a:lnTo>
                        <a:pt x="426" y="138"/>
                      </a:lnTo>
                      <a:lnTo>
                        <a:pt x="357" y="281"/>
                      </a:lnTo>
                      <a:lnTo>
                        <a:pt x="357" y="281"/>
                      </a:lnTo>
                      <a:lnTo>
                        <a:pt x="364" y="292"/>
                      </a:lnTo>
                      <a:lnTo>
                        <a:pt x="534" y="23"/>
                      </a:lnTo>
                      <a:lnTo>
                        <a:pt x="534" y="23"/>
                      </a:lnTo>
                      <a:lnTo>
                        <a:pt x="541" y="14"/>
                      </a:lnTo>
                      <a:lnTo>
                        <a:pt x="547" y="8"/>
                      </a:lnTo>
                      <a:lnTo>
                        <a:pt x="555" y="3"/>
                      </a:lnTo>
                      <a:lnTo>
                        <a:pt x="564" y="1"/>
                      </a:lnTo>
                      <a:lnTo>
                        <a:pt x="573" y="0"/>
                      </a:lnTo>
                      <a:lnTo>
                        <a:pt x="581" y="1"/>
                      </a:lnTo>
                      <a:lnTo>
                        <a:pt x="590" y="5"/>
                      </a:lnTo>
                      <a:lnTo>
                        <a:pt x="598" y="8"/>
                      </a:lnTo>
                      <a:lnTo>
                        <a:pt x="605" y="14"/>
                      </a:lnTo>
                      <a:lnTo>
                        <a:pt x="611" y="19"/>
                      </a:lnTo>
                      <a:lnTo>
                        <a:pt x="615" y="27"/>
                      </a:lnTo>
                      <a:lnTo>
                        <a:pt x="619" y="35"/>
                      </a:lnTo>
                      <a:lnTo>
                        <a:pt x="621" y="43"/>
                      </a:lnTo>
                      <a:lnTo>
                        <a:pt x="620" y="53"/>
                      </a:lnTo>
                      <a:lnTo>
                        <a:pt x="618" y="62"/>
                      </a:lnTo>
                      <a:lnTo>
                        <a:pt x="613" y="72"/>
                      </a:lnTo>
                      <a:lnTo>
                        <a:pt x="421" y="379"/>
                      </a:lnTo>
                      <a:close/>
                    </a:path>
                  </a:pathLst>
                </a:custGeom>
                <a:solidFill>
                  <a:srgbClr val="F2CA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1" rIns="68580" bIns="3429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1"/>
                </a:p>
              </p:txBody>
            </p:sp>
          </p:grpSp>
        </p:grp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7397089" y="5835668"/>
              <a:ext cx="1044664" cy="620741"/>
            </a:xfrm>
            <a:custGeom>
              <a:avLst/>
              <a:gdLst>
                <a:gd name="connsiteX0" fmla="*/ 535198 w 661412"/>
                <a:gd name="connsiteY0" fmla="*/ 0 h 393012"/>
                <a:gd name="connsiteX1" fmla="*/ 535199 w 661412"/>
                <a:gd name="connsiteY1" fmla="*/ 1 h 393012"/>
                <a:gd name="connsiteX2" fmla="*/ 535201 w 661412"/>
                <a:gd name="connsiteY2" fmla="*/ 0 h 393012"/>
                <a:gd name="connsiteX3" fmla="*/ 661412 w 661412"/>
                <a:gd name="connsiteY3" fmla="*/ 393012 h 393012"/>
                <a:gd name="connsiteX4" fmla="*/ 661409 w 661412"/>
                <a:gd name="connsiteY4" fmla="*/ 393012 h 393012"/>
                <a:gd name="connsiteX5" fmla="*/ 367452 w 661412"/>
                <a:gd name="connsiteY5" fmla="*/ 393012 h 393012"/>
                <a:gd name="connsiteX6" fmla="*/ 71893 w 661412"/>
                <a:gd name="connsiteY6" fmla="*/ 393012 h 393012"/>
                <a:gd name="connsiteX7" fmla="*/ 0 w 661412"/>
                <a:gd name="connsiteY7" fmla="*/ 170252 h 39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1412" h="393012">
                  <a:moveTo>
                    <a:pt x="535198" y="0"/>
                  </a:moveTo>
                  <a:lnTo>
                    <a:pt x="535199" y="1"/>
                  </a:lnTo>
                  <a:lnTo>
                    <a:pt x="535201" y="0"/>
                  </a:lnTo>
                  <a:lnTo>
                    <a:pt x="661412" y="393012"/>
                  </a:lnTo>
                  <a:lnTo>
                    <a:pt x="661409" y="393012"/>
                  </a:lnTo>
                  <a:lnTo>
                    <a:pt x="367452" y="393012"/>
                  </a:lnTo>
                  <a:lnTo>
                    <a:pt x="71893" y="393012"/>
                  </a:lnTo>
                  <a:lnTo>
                    <a:pt x="0" y="1702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1"/>
            </a:p>
          </p:txBody>
        </p:sp>
      </p:grpSp>
      <p:pic>
        <p:nvPicPr>
          <p:cNvPr id="11" name="Grafik 10" descr="Münzen">
            <a:extLst>
              <a:ext uri="{FF2B5EF4-FFF2-40B4-BE49-F238E27FC236}">
                <a16:creationId xmlns:a16="http://schemas.microsoft.com/office/drawing/2014/main" id="{B6670AD5-48EE-D23F-5CAD-E883A464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9053" y="3556126"/>
            <a:ext cx="623742" cy="623742"/>
          </a:xfrm>
          <a:prstGeom prst="rect">
            <a:avLst/>
          </a:prstGeom>
        </p:spPr>
      </p:pic>
      <p:pic>
        <p:nvPicPr>
          <p:cNvPr id="13" name="Grafik 12" descr="Hammer">
            <a:extLst>
              <a:ext uri="{FF2B5EF4-FFF2-40B4-BE49-F238E27FC236}">
                <a16:creationId xmlns:a16="http://schemas.microsoft.com/office/drawing/2014/main" id="{88D48D42-CF2A-816E-CA1C-6B60261A6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3639" y="3556126"/>
            <a:ext cx="545036" cy="545036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3542181" y="1636432"/>
            <a:ext cx="737616" cy="737616"/>
            <a:chOff x="3151063" y="4725988"/>
            <a:chExt cx="719138" cy="719138"/>
          </a:xfrm>
        </p:grpSpPr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3151063" y="4725988"/>
              <a:ext cx="719138" cy="719138"/>
            </a:xfrm>
            <a:prstGeom prst="ellipse">
              <a:avLst/>
            </a:prstGeom>
            <a:solidFill>
              <a:schemeClr val="bg1">
                <a:alpha val="38823"/>
              </a:schemeClr>
            </a:solidFill>
            <a:ln w="3175">
              <a:solidFill>
                <a:srgbClr val="D9D9D9"/>
              </a:solidFill>
              <a:round/>
              <a:headEnd/>
              <a:tailEnd/>
            </a:ln>
            <a:effectLst>
              <a:outerShdw blurRad="63500" sx="102000" sy="102000" algn="ctr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>
                <a:solidFill>
                  <a:srgbClr val="FFFFFF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3224973" y="4802970"/>
              <a:ext cx="563381" cy="565175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102" name="Freeform 101"/>
          <p:cNvSpPr/>
          <p:nvPr/>
        </p:nvSpPr>
        <p:spPr>
          <a:xfrm rot="18900000">
            <a:off x="3626032" y="1636460"/>
            <a:ext cx="789203" cy="379817"/>
          </a:xfrm>
          <a:custGeom>
            <a:avLst/>
            <a:gdLst>
              <a:gd name="connsiteX0" fmla="*/ 54079 w 2050029"/>
              <a:gd name="connsiteY0" fmla="*/ 0 h 1149538"/>
              <a:gd name="connsiteX1" fmla="*/ 270386 w 2050029"/>
              <a:gd name="connsiteY1" fmla="*/ 0 h 1149538"/>
              <a:gd name="connsiteX2" fmla="*/ 324465 w 2050029"/>
              <a:gd name="connsiteY2" fmla="*/ 54079 h 1149538"/>
              <a:gd name="connsiteX3" fmla="*/ 324465 w 2050029"/>
              <a:gd name="connsiteY3" fmla="*/ 820107 h 1149538"/>
              <a:gd name="connsiteX4" fmla="*/ 1995123 w 2050029"/>
              <a:gd name="connsiteY4" fmla="*/ 820107 h 1149538"/>
              <a:gd name="connsiteX5" fmla="*/ 2050029 w 2050029"/>
              <a:gd name="connsiteY5" fmla="*/ 875013 h 1149538"/>
              <a:gd name="connsiteX6" fmla="*/ 2050029 w 2050029"/>
              <a:gd name="connsiteY6" fmla="*/ 1094632 h 1149538"/>
              <a:gd name="connsiteX7" fmla="*/ 1995123 w 2050029"/>
              <a:gd name="connsiteY7" fmla="*/ 1149538 h 1149538"/>
              <a:gd name="connsiteX8" fmla="*/ 270389 w 2050029"/>
              <a:gd name="connsiteY8" fmla="*/ 1149538 h 1149538"/>
              <a:gd name="connsiteX9" fmla="*/ 270386 w 2050029"/>
              <a:gd name="connsiteY9" fmla="*/ 1149538 h 1149538"/>
              <a:gd name="connsiteX10" fmla="*/ 54079 w 2050029"/>
              <a:gd name="connsiteY10" fmla="*/ 1149538 h 1149538"/>
              <a:gd name="connsiteX11" fmla="*/ 0 w 2050029"/>
              <a:gd name="connsiteY11" fmla="*/ 1095459 h 1149538"/>
              <a:gd name="connsiteX12" fmla="*/ 0 w 2050029"/>
              <a:gd name="connsiteY12" fmla="*/ 54079 h 1149538"/>
              <a:gd name="connsiteX13" fmla="*/ 54079 w 2050029"/>
              <a:gd name="connsiteY13" fmla="*/ 0 h 114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50029" h="1149538">
                <a:moveTo>
                  <a:pt x="54079" y="0"/>
                </a:moveTo>
                <a:lnTo>
                  <a:pt x="270386" y="0"/>
                </a:lnTo>
                <a:cubicBezTo>
                  <a:pt x="300253" y="0"/>
                  <a:pt x="324465" y="24212"/>
                  <a:pt x="324465" y="54079"/>
                </a:cubicBezTo>
                <a:lnTo>
                  <a:pt x="324465" y="820107"/>
                </a:lnTo>
                <a:lnTo>
                  <a:pt x="1995123" y="820107"/>
                </a:lnTo>
                <a:cubicBezTo>
                  <a:pt x="2025447" y="820107"/>
                  <a:pt x="2050029" y="844689"/>
                  <a:pt x="2050029" y="875013"/>
                </a:cubicBezTo>
                <a:lnTo>
                  <a:pt x="2050029" y="1094632"/>
                </a:lnTo>
                <a:cubicBezTo>
                  <a:pt x="2050029" y="1124956"/>
                  <a:pt x="2025447" y="1149538"/>
                  <a:pt x="1995123" y="1149538"/>
                </a:cubicBezTo>
                <a:lnTo>
                  <a:pt x="270389" y="1149538"/>
                </a:lnTo>
                <a:lnTo>
                  <a:pt x="270386" y="1149538"/>
                </a:lnTo>
                <a:lnTo>
                  <a:pt x="54079" y="1149538"/>
                </a:lnTo>
                <a:cubicBezTo>
                  <a:pt x="24212" y="1149538"/>
                  <a:pt x="0" y="1125326"/>
                  <a:pt x="0" y="1095459"/>
                </a:cubicBezTo>
                <a:lnTo>
                  <a:pt x="0" y="54079"/>
                </a:lnTo>
                <a:cubicBezTo>
                  <a:pt x="0" y="24212"/>
                  <a:pt x="24212" y="0"/>
                  <a:pt x="540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9</a:t>
            </a:fld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48C8A3-0A3B-C13B-3DB6-A2964F5574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61" y="302616"/>
            <a:ext cx="1147291" cy="1142688"/>
          </a:xfrm>
          <a:prstGeom prst="rect">
            <a:avLst/>
          </a:prstGeom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04E7A2ED-F3EA-C85C-AA46-DDE7D247E0A7}"/>
              </a:ext>
            </a:extLst>
          </p:cNvPr>
          <p:cNvSpPr txBox="1">
            <a:spLocks/>
          </p:cNvSpPr>
          <p:nvPr/>
        </p:nvSpPr>
        <p:spPr>
          <a:xfrm>
            <a:off x="5410254" y="2181599"/>
            <a:ext cx="7236295" cy="25423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342891" indent="-342891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Vorschuss an Vertrauen</a:t>
            </a:r>
          </a:p>
          <a:p>
            <a:r>
              <a:rPr lang="de-DE" dirty="0"/>
              <a:t>Finanzen</a:t>
            </a:r>
          </a:p>
          <a:p>
            <a:r>
              <a:rPr lang="de-DE" dirty="0"/>
              <a:t>Gutes Netzwerk</a:t>
            </a:r>
          </a:p>
          <a:p>
            <a:r>
              <a:rPr lang="de-DE" dirty="0"/>
              <a:t>Nachwuchsaufbau</a:t>
            </a:r>
          </a:p>
          <a:p>
            <a:r>
              <a:rPr lang="de-DE" dirty="0"/>
              <a:t>Rechtssicherheit</a:t>
            </a:r>
          </a:p>
          <a:p>
            <a:r>
              <a:rPr lang="de-DE" dirty="0"/>
              <a:t>Planungssicherheit</a:t>
            </a:r>
          </a:p>
        </p:txBody>
      </p:sp>
      <p:cxnSp>
        <p:nvCxnSpPr>
          <p:cNvPr id="5" name="Straight Connector 27">
            <a:extLst>
              <a:ext uri="{FF2B5EF4-FFF2-40B4-BE49-F238E27FC236}">
                <a16:creationId xmlns:a16="http://schemas.microsoft.com/office/drawing/2014/main" id="{49257108-4A44-9662-F814-60C92E30A02A}"/>
              </a:ext>
            </a:extLst>
          </p:cNvPr>
          <p:cNvCxnSpPr>
            <a:cxnSpLocks/>
          </p:cNvCxnSpPr>
          <p:nvPr/>
        </p:nvCxnSpPr>
        <p:spPr>
          <a:xfrm>
            <a:off x="5410254" y="1959336"/>
            <a:ext cx="557524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0">
            <a:extLst>
              <a:ext uri="{FF2B5EF4-FFF2-40B4-BE49-F238E27FC236}">
                <a16:creationId xmlns:a16="http://schemas.microsoft.com/office/drawing/2014/main" id="{06B377F3-DA60-3C5B-B7EA-22CFA06283D1}"/>
              </a:ext>
            </a:extLst>
          </p:cNvPr>
          <p:cNvCxnSpPr>
            <a:cxnSpLocks/>
          </p:cNvCxnSpPr>
          <p:nvPr/>
        </p:nvCxnSpPr>
        <p:spPr>
          <a:xfrm>
            <a:off x="5410254" y="4986035"/>
            <a:ext cx="581518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04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3352800"/>
            <a:ext cx="12192000" cy="2971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5087258" y="882243"/>
            <a:ext cx="2017487" cy="45720"/>
            <a:chOff x="4886324" y="1149215"/>
            <a:chExt cx="2017487" cy="45720"/>
          </a:xfrm>
        </p:grpSpPr>
        <p:sp>
          <p:nvSpPr>
            <p:cNvPr id="42" name="Rectangle 41"/>
            <p:cNvSpPr/>
            <p:nvPr/>
          </p:nvSpPr>
          <p:spPr>
            <a:xfrm>
              <a:off x="4886325" y="1149216"/>
              <a:ext cx="2017486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886324" y="1149215"/>
              <a:ext cx="1039699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64F6D"/>
                </a:solidFill>
              </a:endParaRPr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1206500" y="278558"/>
            <a:ext cx="9779000" cy="58654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r>
              <a:rPr lang="en-US" sz="3600" b="1" spc="-151" dirty="0">
                <a:solidFill>
                  <a:schemeClr val="tx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 &amp; MI</a:t>
            </a:r>
            <a:endParaRPr lang="en-US" sz="3600" spc="-151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2226469" y="1835152"/>
            <a:ext cx="7800975" cy="2409825"/>
          </a:xfrm>
          <a:custGeom>
            <a:avLst/>
            <a:gdLst>
              <a:gd name="T0" fmla="*/ 4850 w 4914"/>
              <a:gd name="T1" fmla="*/ 744 h 1518"/>
              <a:gd name="T2" fmla="*/ 4684 w 4914"/>
              <a:gd name="T3" fmla="*/ 258 h 1518"/>
              <a:gd name="T4" fmla="*/ 4336 w 4914"/>
              <a:gd name="T5" fmla="*/ 310 h 1518"/>
              <a:gd name="T6" fmla="*/ 4208 w 4914"/>
              <a:gd name="T7" fmla="*/ 230 h 1518"/>
              <a:gd name="T8" fmla="*/ 4106 w 4914"/>
              <a:gd name="T9" fmla="*/ 630 h 1518"/>
              <a:gd name="T10" fmla="*/ 3808 w 4914"/>
              <a:gd name="T11" fmla="*/ 300 h 1518"/>
              <a:gd name="T12" fmla="*/ 3662 w 4914"/>
              <a:gd name="T13" fmla="*/ 740 h 1518"/>
              <a:gd name="T14" fmla="*/ 3636 w 4914"/>
              <a:gd name="T15" fmla="*/ 420 h 1518"/>
              <a:gd name="T16" fmla="*/ 3474 w 4914"/>
              <a:gd name="T17" fmla="*/ 448 h 1518"/>
              <a:gd name="T18" fmla="*/ 3060 w 4914"/>
              <a:gd name="T19" fmla="*/ 346 h 1518"/>
              <a:gd name="T20" fmla="*/ 2720 w 4914"/>
              <a:gd name="T21" fmla="*/ 260 h 1518"/>
              <a:gd name="T22" fmla="*/ 2472 w 4914"/>
              <a:gd name="T23" fmla="*/ 458 h 1518"/>
              <a:gd name="T24" fmla="*/ 2202 w 4914"/>
              <a:gd name="T25" fmla="*/ 310 h 1518"/>
              <a:gd name="T26" fmla="*/ 1676 w 4914"/>
              <a:gd name="T27" fmla="*/ 316 h 1518"/>
              <a:gd name="T28" fmla="*/ 1582 w 4914"/>
              <a:gd name="T29" fmla="*/ 0 h 1518"/>
              <a:gd name="T30" fmla="*/ 1212 w 4914"/>
              <a:gd name="T31" fmla="*/ 312 h 1518"/>
              <a:gd name="T32" fmla="*/ 814 w 4914"/>
              <a:gd name="T33" fmla="*/ 112 h 1518"/>
              <a:gd name="T34" fmla="*/ 604 w 4914"/>
              <a:gd name="T35" fmla="*/ 736 h 1518"/>
              <a:gd name="T36" fmla="*/ 440 w 4914"/>
              <a:gd name="T37" fmla="*/ 626 h 1518"/>
              <a:gd name="T38" fmla="*/ 4 w 4914"/>
              <a:gd name="T39" fmla="*/ 458 h 1518"/>
              <a:gd name="T40" fmla="*/ 222 w 4914"/>
              <a:gd name="T41" fmla="*/ 1172 h 1518"/>
              <a:gd name="T42" fmla="*/ 412 w 4914"/>
              <a:gd name="T43" fmla="*/ 1298 h 1518"/>
              <a:gd name="T44" fmla="*/ 672 w 4914"/>
              <a:gd name="T45" fmla="*/ 1274 h 1518"/>
              <a:gd name="T46" fmla="*/ 1066 w 4914"/>
              <a:gd name="T47" fmla="*/ 1344 h 1518"/>
              <a:gd name="T48" fmla="*/ 1368 w 4914"/>
              <a:gd name="T49" fmla="*/ 1308 h 1518"/>
              <a:gd name="T50" fmla="*/ 1600 w 4914"/>
              <a:gd name="T51" fmla="*/ 1392 h 1518"/>
              <a:gd name="T52" fmla="*/ 2004 w 4914"/>
              <a:gd name="T53" fmla="*/ 1290 h 1518"/>
              <a:gd name="T54" fmla="*/ 2222 w 4914"/>
              <a:gd name="T55" fmla="*/ 1334 h 1518"/>
              <a:gd name="T56" fmla="*/ 2450 w 4914"/>
              <a:gd name="T57" fmla="*/ 1260 h 1518"/>
              <a:gd name="T58" fmla="*/ 2676 w 4914"/>
              <a:gd name="T59" fmla="*/ 1338 h 1518"/>
              <a:gd name="T60" fmla="*/ 2848 w 4914"/>
              <a:gd name="T61" fmla="*/ 1266 h 1518"/>
              <a:gd name="T62" fmla="*/ 3278 w 4914"/>
              <a:gd name="T63" fmla="*/ 1344 h 1518"/>
              <a:gd name="T64" fmla="*/ 3630 w 4914"/>
              <a:gd name="T65" fmla="*/ 1346 h 1518"/>
              <a:gd name="T66" fmla="*/ 4040 w 4914"/>
              <a:gd name="T67" fmla="*/ 1280 h 1518"/>
              <a:gd name="T68" fmla="*/ 4292 w 4914"/>
              <a:gd name="T69" fmla="*/ 1204 h 1518"/>
              <a:gd name="T70" fmla="*/ 4442 w 4914"/>
              <a:gd name="T71" fmla="*/ 1232 h 1518"/>
              <a:gd name="T72" fmla="*/ 4596 w 4914"/>
              <a:gd name="T73" fmla="*/ 1272 h 1518"/>
              <a:gd name="T74" fmla="*/ 4862 w 4914"/>
              <a:gd name="T75" fmla="*/ 1248 h 1518"/>
              <a:gd name="T76" fmla="*/ 4728 w 4914"/>
              <a:gd name="T77" fmla="*/ 1096 h 1518"/>
              <a:gd name="T78" fmla="*/ 2592 w 4914"/>
              <a:gd name="T79" fmla="*/ 1182 h 1518"/>
              <a:gd name="T80" fmla="*/ 1392 w 4914"/>
              <a:gd name="T81" fmla="*/ 838 h 1518"/>
              <a:gd name="T82" fmla="*/ 3156 w 4914"/>
              <a:gd name="T83" fmla="*/ 780 h 1518"/>
              <a:gd name="T84" fmla="*/ 1382 w 4914"/>
              <a:gd name="T85" fmla="*/ 898 h 1518"/>
              <a:gd name="T86" fmla="*/ 2506 w 4914"/>
              <a:gd name="T87" fmla="*/ 1012 h 1518"/>
              <a:gd name="T88" fmla="*/ 1058 w 4914"/>
              <a:gd name="T89" fmla="*/ 878 h 1518"/>
              <a:gd name="T90" fmla="*/ 1798 w 4914"/>
              <a:gd name="T91" fmla="*/ 712 h 1518"/>
              <a:gd name="T92" fmla="*/ 2784 w 4914"/>
              <a:gd name="T93" fmla="*/ 1196 h 1518"/>
              <a:gd name="T94" fmla="*/ 4614 w 4914"/>
              <a:gd name="T95" fmla="*/ 1168 h 1518"/>
              <a:gd name="T96" fmla="*/ 3636 w 4914"/>
              <a:gd name="T97" fmla="*/ 866 h 1518"/>
              <a:gd name="T98" fmla="*/ 3194 w 4914"/>
              <a:gd name="T99" fmla="*/ 716 h 1518"/>
              <a:gd name="T100" fmla="*/ 1954 w 4914"/>
              <a:gd name="T101" fmla="*/ 552 h 1518"/>
              <a:gd name="T102" fmla="*/ 1458 w 4914"/>
              <a:gd name="T103" fmla="*/ 812 h 1518"/>
              <a:gd name="T104" fmla="*/ 1108 w 4914"/>
              <a:gd name="T105" fmla="*/ 532 h 1518"/>
              <a:gd name="T106" fmla="*/ 302 w 4914"/>
              <a:gd name="T107" fmla="*/ 1234 h 1518"/>
              <a:gd name="T108" fmla="*/ 1096 w 4914"/>
              <a:gd name="T109" fmla="*/ 1296 h 1518"/>
              <a:gd name="T110" fmla="*/ 1694 w 4914"/>
              <a:gd name="T111" fmla="*/ 1220 h 1518"/>
              <a:gd name="T112" fmla="*/ 2034 w 4914"/>
              <a:gd name="T113" fmla="*/ 1190 h 1518"/>
              <a:gd name="T114" fmla="*/ 2664 w 4914"/>
              <a:gd name="T115" fmla="*/ 1256 h 1518"/>
              <a:gd name="T116" fmla="*/ 3774 w 4914"/>
              <a:gd name="T117" fmla="*/ 1308 h 1518"/>
              <a:gd name="T118" fmla="*/ 4028 w 4914"/>
              <a:gd name="T119" fmla="*/ 1266 h 1518"/>
              <a:gd name="T120" fmla="*/ 4280 w 4914"/>
              <a:gd name="T121" fmla="*/ 1252 h 1518"/>
              <a:gd name="T122" fmla="*/ 4584 w 4914"/>
              <a:gd name="T123" fmla="*/ 1248 h 1518"/>
              <a:gd name="T124" fmla="*/ 4738 w 4914"/>
              <a:gd name="T125" fmla="*/ 1072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14" h="1518">
                <a:moveTo>
                  <a:pt x="4868" y="1052"/>
                </a:moveTo>
                <a:lnTo>
                  <a:pt x="4868" y="1052"/>
                </a:lnTo>
                <a:lnTo>
                  <a:pt x="4854" y="1062"/>
                </a:lnTo>
                <a:lnTo>
                  <a:pt x="4838" y="1072"/>
                </a:lnTo>
                <a:lnTo>
                  <a:pt x="4838" y="1072"/>
                </a:lnTo>
                <a:lnTo>
                  <a:pt x="4838" y="1070"/>
                </a:lnTo>
                <a:lnTo>
                  <a:pt x="4838" y="1070"/>
                </a:lnTo>
                <a:lnTo>
                  <a:pt x="4836" y="1070"/>
                </a:lnTo>
                <a:lnTo>
                  <a:pt x="4834" y="1070"/>
                </a:lnTo>
                <a:lnTo>
                  <a:pt x="4834" y="1074"/>
                </a:lnTo>
                <a:lnTo>
                  <a:pt x="4834" y="1074"/>
                </a:lnTo>
                <a:lnTo>
                  <a:pt x="4832" y="1076"/>
                </a:lnTo>
                <a:lnTo>
                  <a:pt x="4832" y="1076"/>
                </a:lnTo>
                <a:lnTo>
                  <a:pt x="4830" y="1076"/>
                </a:lnTo>
                <a:lnTo>
                  <a:pt x="4830" y="1076"/>
                </a:lnTo>
                <a:lnTo>
                  <a:pt x="4834" y="1068"/>
                </a:lnTo>
                <a:lnTo>
                  <a:pt x="4836" y="1064"/>
                </a:lnTo>
                <a:lnTo>
                  <a:pt x="4838" y="1062"/>
                </a:lnTo>
                <a:lnTo>
                  <a:pt x="4838" y="1062"/>
                </a:lnTo>
                <a:lnTo>
                  <a:pt x="4836" y="1056"/>
                </a:lnTo>
                <a:lnTo>
                  <a:pt x="4836" y="1048"/>
                </a:lnTo>
                <a:lnTo>
                  <a:pt x="4836" y="1040"/>
                </a:lnTo>
                <a:lnTo>
                  <a:pt x="4840" y="1034"/>
                </a:lnTo>
                <a:lnTo>
                  <a:pt x="4840" y="1034"/>
                </a:lnTo>
                <a:lnTo>
                  <a:pt x="4842" y="1036"/>
                </a:lnTo>
                <a:lnTo>
                  <a:pt x="4846" y="1036"/>
                </a:lnTo>
                <a:lnTo>
                  <a:pt x="4846" y="1036"/>
                </a:lnTo>
                <a:lnTo>
                  <a:pt x="4846" y="1034"/>
                </a:lnTo>
                <a:lnTo>
                  <a:pt x="4846" y="1034"/>
                </a:lnTo>
                <a:lnTo>
                  <a:pt x="4860" y="1034"/>
                </a:lnTo>
                <a:lnTo>
                  <a:pt x="4870" y="1036"/>
                </a:lnTo>
                <a:lnTo>
                  <a:pt x="4870" y="1036"/>
                </a:lnTo>
                <a:lnTo>
                  <a:pt x="4878" y="1040"/>
                </a:lnTo>
                <a:lnTo>
                  <a:pt x="4886" y="1046"/>
                </a:lnTo>
                <a:lnTo>
                  <a:pt x="4886" y="1046"/>
                </a:lnTo>
                <a:lnTo>
                  <a:pt x="4900" y="1048"/>
                </a:lnTo>
                <a:lnTo>
                  <a:pt x="4914" y="1052"/>
                </a:lnTo>
                <a:lnTo>
                  <a:pt x="4914" y="1052"/>
                </a:lnTo>
                <a:lnTo>
                  <a:pt x="4900" y="1042"/>
                </a:lnTo>
                <a:lnTo>
                  <a:pt x="4884" y="1036"/>
                </a:lnTo>
                <a:lnTo>
                  <a:pt x="4866" y="1030"/>
                </a:lnTo>
                <a:lnTo>
                  <a:pt x="4846" y="1026"/>
                </a:lnTo>
                <a:lnTo>
                  <a:pt x="4846" y="1026"/>
                </a:lnTo>
                <a:lnTo>
                  <a:pt x="4848" y="1002"/>
                </a:lnTo>
                <a:lnTo>
                  <a:pt x="4848" y="1002"/>
                </a:lnTo>
                <a:lnTo>
                  <a:pt x="4842" y="1000"/>
                </a:lnTo>
                <a:lnTo>
                  <a:pt x="4842" y="1000"/>
                </a:lnTo>
                <a:lnTo>
                  <a:pt x="4840" y="996"/>
                </a:lnTo>
                <a:lnTo>
                  <a:pt x="4840" y="990"/>
                </a:lnTo>
                <a:lnTo>
                  <a:pt x="4840" y="978"/>
                </a:lnTo>
                <a:lnTo>
                  <a:pt x="4844" y="966"/>
                </a:lnTo>
                <a:lnTo>
                  <a:pt x="4846" y="956"/>
                </a:lnTo>
                <a:lnTo>
                  <a:pt x="4846" y="956"/>
                </a:lnTo>
                <a:lnTo>
                  <a:pt x="4844" y="952"/>
                </a:lnTo>
                <a:lnTo>
                  <a:pt x="4844" y="952"/>
                </a:lnTo>
                <a:lnTo>
                  <a:pt x="4840" y="956"/>
                </a:lnTo>
                <a:lnTo>
                  <a:pt x="4836" y="958"/>
                </a:lnTo>
                <a:lnTo>
                  <a:pt x="4836" y="958"/>
                </a:lnTo>
                <a:lnTo>
                  <a:pt x="4834" y="958"/>
                </a:lnTo>
                <a:lnTo>
                  <a:pt x="4832" y="956"/>
                </a:lnTo>
                <a:lnTo>
                  <a:pt x="4830" y="950"/>
                </a:lnTo>
                <a:lnTo>
                  <a:pt x="4828" y="946"/>
                </a:lnTo>
                <a:lnTo>
                  <a:pt x="4824" y="944"/>
                </a:lnTo>
                <a:lnTo>
                  <a:pt x="4822" y="944"/>
                </a:lnTo>
                <a:lnTo>
                  <a:pt x="4822" y="944"/>
                </a:lnTo>
                <a:lnTo>
                  <a:pt x="4822" y="938"/>
                </a:lnTo>
                <a:lnTo>
                  <a:pt x="4822" y="936"/>
                </a:lnTo>
                <a:lnTo>
                  <a:pt x="4822" y="934"/>
                </a:lnTo>
                <a:lnTo>
                  <a:pt x="4822" y="934"/>
                </a:lnTo>
                <a:lnTo>
                  <a:pt x="4822" y="932"/>
                </a:lnTo>
                <a:lnTo>
                  <a:pt x="4824" y="932"/>
                </a:lnTo>
                <a:lnTo>
                  <a:pt x="4828" y="932"/>
                </a:lnTo>
                <a:lnTo>
                  <a:pt x="4828" y="932"/>
                </a:lnTo>
                <a:lnTo>
                  <a:pt x="4826" y="930"/>
                </a:lnTo>
                <a:lnTo>
                  <a:pt x="4826" y="926"/>
                </a:lnTo>
                <a:lnTo>
                  <a:pt x="4828" y="922"/>
                </a:lnTo>
                <a:lnTo>
                  <a:pt x="4830" y="922"/>
                </a:lnTo>
                <a:lnTo>
                  <a:pt x="4830" y="922"/>
                </a:lnTo>
                <a:lnTo>
                  <a:pt x="4828" y="920"/>
                </a:lnTo>
                <a:lnTo>
                  <a:pt x="4824" y="920"/>
                </a:lnTo>
                <a:lnTo>
                  <a:pt x="4822" y="922"/>
                </a:lnTo>
                <a:lnTo>
                  <a:pt x="4818" y="920"/>
                </a:lnTo>
                <a:lnTo>
                  <a:pt x="4818" y="920"/>
                </a:lnTo>
                <a:lnTo>
                  <a:pt x="4818" y="916"/>
                </a:lnTo>
                <a:lnTo>
                  <a:pt x="4820" y="914"/>
                </a:lnTo>
                <a:lnTo>
                  <a:pt x="4822" y="908"/>
                </a:lnTo>
                <a:lnTo>
                  <a:pt x="4822" y="908"/>
                </a:lnTo>
                <a:lnTo>
                  <a:pt x="4820" y="908"/>
                </a:lnTo>
                <a:lnTo>
                  <a:pt x="4818" y="906"/>
                </a:lnTo>
                <a:lnTo>
                  <a:pt x="4816" y="902"/>
                </a:lnTo>
                <a:lnTo>
                  <a:pt x="4814" y="898"/>
                </a:lnTo>
                <a:lnTo>
                  <a:pt x="4814" y="892"/>
                </a:lnTo>
                <a:lnTo>
                  <a:pt x="4814" y="892"/>
                </a:lnTo>
                <a:lnTo>
                  <a:pt x="4822" y="890"/>
                </a:lnTo>
                <a:lnTo>
                  <a:pt x="4828" y="888"/>
                </a:lnTo>
                <a:lnTo>
                  <a:pt x="4828" y="888"/>
                </a:lnTo>
                <a:lnTo>
                  <a:pt x="4828" y="884"/>
                </a:lnTo>
                <a:lnTo>
                  <a:pt x="4828" y="884"/>
                </a:lnTo>
                <a:lnTo>
                  <a:pt x="4818" y="886"/>
                </a:lnTo>
                <a:lnTo>
                  <a:pt x="4810" y="884"/>
                </a:lnTo>
                <a:lnTo>
                  <a:pt x="4810" y="884"/>
                </a:lnTo>
                <a:lnTo>
                  <a:pt x="4810" y="886"/>
                </a:lnTo>
                <a:lnTo>
                  <a:pt x="4810" y="888"/>
                </a:lnTo>
                <a:lnTo>
                  <a:pt x="4810" y="892"/>
                </a:lnTo>
                <a:lnTo>
                  <a:pt x="4810" y="892"/>
                </a:lnTo>
                <a:lnTo>
                  <a:pt x="4810" y="892"/>
                </a:lnTo>
                <a:lnTo>
                  <a:pt x="4806" y="886"/>
                </a:lnTo>
                <a:lnTo>
                  <a:pt x="4806" y="880"/>
                </a:lnTo>
                <a:lnTo>
                  <a:pt x="4806" y="880"/>
                </a:lnTo>
                <a:lnTo>
                  <a:pt x="4814" y="882"/>
                </a:lnTo>
                <a:lnTo>
                  <a:pt x="4820" y="882"/>
                </a:lnTo>
                <a:lnTo>
                  <a:pt x="4832" y="880"/>
                </a:lnTo>
                <a:lnTo>
                  <a:pt x="4840" y="876"/>
                </a:lnTo>
                <a:lnTo>
                  <a:pt x="4842" y="874"/>
                </a:lnTo>
                <a:lnTo>
                  <a:pt x="4842" y="874"/>
                </a:lnTo>
                <a:lnTo>
                  <a:pt x="4848" y="868"/>
                </a:lnTo>
                <a:lnTo>
                  <a:pt x="4850" y="866"/>
                </a:lnTo>
                <a:lnTo>
                  <a:pt x="4846" y="860"/>
                </a:lnTo>
                <a:lnTo>
                  <a:pt x="4846" y="860"/>
                </a:lnTo>
                <a:lnTo>
                  <a:pt x="4848" y="856"/>
                </a:lnTo>
                <a:lnTo>
                  <a:pt x="4854" y="852"/>
                </a:lnTo>
                <a:lnTo>
                  <a:pt x="4860" y="850"/>
                </a:lnTo>
                <a:lnTo>
                  <a:pt x="4860" y="850"/>
                </a:lnTo>
                <a:lnTo>
                  <a:pt x="4850" y="846"/>
                </a:lnTo>
                <a:lnTo>
                  <a:pt x="4850" y="846"/>
                </a:lnTo>
                <a:lnTo>
                  <a:pt x="4848" y="840"/>
                </a:lnTo>
                <a:lnTo>
                  <a:pt x="4842" y="834"/>
                </a:lnTo>
                <a:lnTo>
                  <a:pt x="4834" y="826"/>
                </a:lnTo>
                <a:lnTo>
                  <a:pt x="4834" y="826"/>
                </a:lnTo>
                <a:lnTo>
                  <a:pt x="4832" y="826"/>
                </a:lnTo>
                <a:lnTo>
                  <a:pt x="4832" y="824"/>
                </a:lnTo>
                <a:lnTo>
                  <a:pt x="4832" y="818"/>
                </a:lnTo>
                <a:lnTo>
                  <a:pt x="4836" y="810"/>
                </a:lnTo>
                <a:lnTo>
                  <a:pt x="4836" y="810"/>
                </a:lnTo>
                <a:lnTo>
                  <a:pt x="4842" y="806"/>
                </a:lnTo>
                <a:lnTo>
                  <a:pt x="4842" y="806"/>
                </a:lnTo>
                <a:lnTo>
                  <a:pt x="4850" y="814"/>
                </a:lnTo>
                <a:lnTo>
                  <a:pt x="4854" y="818"/>
                </a:lnTo>
                <a:lnTo>
                  <a:pt x="4860" y="818"/>
                </a:lnTo>
                <a:lnTo>
                  <a:pt x="4860" y="818"/>
                </a:lnTo>
                <a:lnTo>
                  <a:pt x="4860" y="816"/>
                </a:lnTo>
                <a:lnTo>
                  <a:pt x="4860" y="816"/>
                </a:lnTo>
                <a:lnTo>
                  <a:pt x="4858" y="814"/>
                </a:lnTo>
                <a:lnTo>
                  <a:pt x="4858" y="814"/>
                </a:lnTo>
                <a:lnTo>
                  <a:pt x="4864" y="812"/>
                </a:lnTo>
                <a:lnTo>
                  <a:pt x="4868" y="814"/>
                </a:lnTo>
                <a:lnTo>
                  <a:pt x="4872" y="816"/>
                </a:lnTo>
                <a:lnTo>
                  <a:pt x="4872" y="802"/>
                </a:lnTo>
                <a:lnTo>
                  <a:pt x="4872" y="802"/>
                </a:lnTo>
                <a:lnTo>
                  <a:pt x="4868" y="804"/>
                </a:lnTo>
                <a:lnTo>
                  <a:pt x="4864" y="806"/>
                </a:lnTo>
                <a:lnTo>
                  <a:pt x="4858" y="808"/>
                </a:lnTo>
                <a:lnTo>
                  <a:pt x="4854" y="804"/>
                </a:lnTo>
                <a:lnTo>
                  <a:pt x="4854" y="804"/>
                </a:lnTo>
                <a:lnTo>
                  <a:pt x="4854" y="800"/>
                </a:lnTo>
                <a:lnTo>
                  <a:pt x="4854" y="796"/>
                </a:lnTo>
                <a:lnTo>
                  <a:pt x="4862" y="790"/>
                </a:lnTo>
                <a:lnTo>
                  <a:pt x="4862" y="790"/>
                </a:lnTo>
                <a:lnTo>
                  <a:pt x="4860" y="788"/>
                </a:lnTo>
                <a:lnTo>
                  <a:pt x="4858" y="786"/>
                </a:lnTo>
                <a:lnTo>
                  <a:pt x="4858" y="786"/>
                </a:lnTo>
                <a:lnTo>
                  <a:pt x="4868" y="766"/>
                </a:lnTo>
                <a:lnTo>
                  <a:pt x="4872" y="758"/>
                </a:lnTo>
                <a:lnTo>
                  <a:pt x="4872" y="758"/>
                </a:lnTo>
                <a:lnTo>
                  <a:pt x="4856" y="758"/>
                </a:lnTo>
                <a:lnTo>
                  <a:pt x="4856" y="758"/>
                </a:lnTo>
                <a:lnTo>
                  <a:pt x="4852" y="754"/>
                </a:lnTo>
                <a:lnTo>
                  <a:pt x="4846" y="750"/>
                </a:lnTo>
                <a:lnTo>
                  <a:pt x="4846" y="750"/>
                </a:lnTo>
                <a:lnTo>
                  <a:pt x="4838" y="756"/>
                </a:lnTo>
                <a:lnTo>
                  <a:pt x="4834" y="758"/>
                </a:lnTo>
                <a:lnTo>
                  <a:pt x="4830" y="756"/>
                </a:lnTo>
                <a:lnTo>
                  <a:pt x="4830" y="756"/>
                </a:lnTo>
                <a:lnTo>
                  <a:pt x="4834" y="752"/>
                </a:lnTo>
                <a:lnTo>
                  <a:pt x="4840" y="750"/>
                </a:lnTo>
                <a:lnTo>
                  <a:pt x="4846" y="748"/>
                </a:lnTo>
                <a:lnTo>
                  <a:pt x="4850" y="746"/>
                </a:lnTo>
                <a:lnTo>
                  <a:pt x="4850" y="746"/>
                </a:lnTo>
                <a:lnTo>
                  <a:pt x="4854" y="750"/>
                </a:lnTo>
                <a:lnTo>
                  <a:pt x="4856" y="754"/>
                </a:lnTo>
                <a:lnTo>
                  <a:pt x="4856" y="754"/>
                </a:lnTo>
                <a:lnTo>
                  <a:pt x="4858" y="754"/>
                </a:lnTo>
                <a:lnTo>
                  <a:pt x="4858" y="752"/>
                </a:lnTo>
                <a:lnTo>
                  <a:pt x="4858" y="748"/>
                </a:lnTo>
                <a:lnTo>
                  <a:pt x="4856" y="744"/>
                </a:lnTo>
                <a:lnTo>
                  <a:pt x="4854" y="740"/>
                </a:lnTo>
                <a:lnTo>
                  <a:pt x="4854" y="740"/>
                </a:lnTo>
                <a:lnTo>
                  <a:pt x="4852" y="740"/>
                </a:lnTo>
                <a:lnTo>
                  <a:pt x="4852" y="742"/>
                </a:lnTo>
                <a:lnTo>
                  <a:pt x="4852" y="742"/>
                </a:lnTo>
                <a:lnTo>
                  <a:pt x="4850" y="744"/>
                </a:lnTo>
                <a:lnTo>
                  <a:pt x="4850" y="744"/>
                </a:lnTo>
                <a:lnTo>
                  <a:pt x="4850" y="742"/>
                </a:lnTo>
                <a:lnTo>
                  <a:pt x="4850" y="740"/>
                </a:lnTo>
                <a:lnTo>
                  <a:pt x="4854" y="736"/>
                </a:lnTo>
                <a:lnTo>
                  <a:pt x="4854" y="736"/>
                </a:lnTo>
                <a:lnTo>
                  <a:pt x="4846" y="734"/>
                </a:lnTo>
                <a:lnTo>
                  <a:pt x="4842" y="730"/>
                </a:lnTo>
                <a:lnTo>
                  <a:pt x="4842" y="730"/>
                </a:lnTo>
                <a:lnTo>
                  <a:pt x="4830" y="738"/>
                </a:lnTo>
                <a:lnTo>
                  <a:pt x="4818" y="742"/>
                </a:lnTo>
                <a:lnTo>
                  <a:pt x="4818" y="742"/>
                </a:lnTo>
                <a:lnTo>
                  <a:pt x="4826" y="754"/>
                </a:lnTo>
                <a:lnTo>
                  <a:pt x="4826" y="754"/>
                </a:lnTo>
                <a:lnTo>
                  <a:pt x="4820" y="756"/>
                </a:lnTo>
                <a:lnTo>
                  <a:pt x="4818" y="760"/>
                </a:lnTo>
                <a:lnTo>
                  <a:pt x="4816" y="762"/>
                </a:lnTo>
                <a:lnTo>
                  <a:pt x="4812" y="766"/>
                </a:lnTo>
                <a:lnTo>
                  <a:pt x="4812" y="766"/>
                </a:lnTo>
                <a:lnTo>
                  <a:pt x="4810" y="764"/>
                </a:lnTo>
                <a:lnTo>
                  <a:pt x="4810" y="762"/>
                </a:lnTo>
                <a:lnTo>
                  <a:pt x="4810" y="760"/>
                </a:lnTo>
                <a:lnTo>
                  <a:pt x="4808" y="760"/>
                </a:lnTo>
                <a:lnTo>
                  <a:pt x="4808" y="760"/>
                </a:lnTo>
                <a:lnTo>
                  <a:pt x="4808" y="766"/>
                </a:lnTo>
                <a:lnTo>
                  <a:pt x="4808" y="766"/>
                </a:lnTo>
                <a:lnTo>
                  <a:pt x="4800" y="766"/>
                </a:lnTo>
                <a:lnTo>
                  <a:pt x="4800" y="766"/>
                </a:lnTo>
                <a:lnTo>
                  <a:pt x="4796" y="766"/>
                </a:lnTo>
                <a:lnTo>
                  <a:pt x="4792" y="764"/>
                </a:lnTo>
                <a:lnTo>
                  <a:pt x="4790" y="760"/>
                </a:lnTo>
                <a:lnTo>
                  <a:pt x="4790" y="756"/>
                </a:lnTo>
                <a:lnTo>
                  <a:pt x="4788" y="748"/>
                </a:lnTo>
                <a:lnTo>
                  <a:pt x="4788" y="742"/>
                </a:lnTo>
                <a:lnTo>
                  <a:pt x="4788" y="742"/>
                </a:lnTo>
                <a:lnTo>
                  <a:pt x="4786" y="736"/>
                </a:lnTo>
                <a:lnTo>
                  <a:pt x="4786" y="732"/>
                </a:lnTo>
                <a:lnTo>
                  <a:pt x="4788" y="732"/>
                </a:lnTo>
                <a:lnTo>
                  <a:pt x="4788" y="734"/>
                </a:lnTo>
                <a:lnTo>
                  <a:pt x="4788" y="734"/>
                </a:lnTo>
                <a:lnTo>
                  <a:pt x="4794" y="736"/>
                </a:lnTo>
                <a:lnTo>
                  <a:pt x="4802" y="742"/>
                </a:lnTo>
                <a:lnTo>
                  <a:pt x="4808" y="748"/>
                </a:lnTo>
                <a:lnTo>
                  <a:pt x="4808" y="748"/>
                </a:lnTo>
                <a:lnTo>
                  <a:pt x="4806" y="744"/>
                </a:lnTo>
                <a:lnTo>
                  <a:pt x="4804" y="738"/>
                </a:lnTo>
                <a:lnTo>
                  <a:pt x="4800" y="734"/>
                </a:lnTo>
                <a:lnTo>
                  <a:pt x="4800" y="734"/>
                </a:lnTo>
                <a:lnTo>
                  <a:pt x="4790" y="726"/>
                </a:lnTo>
                <a:lnTo>
                  <a:pt x="4788" y="722"/>
                </a:lnTo>
                <a:lnTo>
                  <a:pt x="4788" y="720"/>
                </a:lnTo>
                <a:lnTo>
                  <a:pt x="4788" y="718"/>
                </a:lnTo>
                <a:lnTo>
                  <a:pt x="4788" y="718"/>
                </a:lnTo>
                <a:lnTo>
                  <a:pt x="4788" y="712"/>
                </a:lnTo>
                <a:lnTo>
                  <a:pt x="4786" y="708"/>
                </a:lnTo>
                <a:lnTo>
                  <a:pt x="4784" y="704"/>
                </a:lnTo>
                <a:lnTo>
                  <a:pt x="4784" y="704"/>
                </a:lnTo>
                <a:lnTo>
                  <a:pt x="4782" y="700"/>
                </a:lnTo>
                <a:lnTo>
                  <a:pt x="4784" y="698"/>
                </a:lnTo>
                <a:lnTo>
                  <a:pt x="4786" y="698"/>
                </a:lnTo>
                <a:lnTo>
                  <a:pt x="4786" y="698"/>
                </a:lnTo>
                <a:lnTo>
                  <a:pt x="4794" y="698"/>
                </a:lnTo>
                <a:lnTo>
                  <a:pt x="4802" y="702"/>
                </a:lnTo>
                <a:lnTo>
                  <a:pt x="4810" y="708"/>
                </a:lnTo>
                <a:lnTo>
                  <a:pt x="4810" y="708"/>
                </a:lnTo>
                <a:lnTo>
                  <a:pt x="4810" y="704"/>
                </a:lnTo>
                <a:lnTo>
                  <a:pt x="4806" y="700"/>
                </a:lnTo>
                <a:lnTo>
                  <a:pt x="4798" y="696"/>
                </a:lnTo>
                <a:lnTo>
                  <a:pt x="4788" y="692"/>
                </a:lnTo>
                <a:lnTo>
                  <a:pt x="4788" y="692"/>
                </a:lnTo>
                <a:lnTo>
                  <a:pt x="4786" y="690"/>
                </a:lnTo>
                <a:lnTo>
                  <a:pt x="4788" y="688"/>
                </a:lnTo>
                <a:lnTo>
                  <a:pt x="4794" y="688"/>
                </a:lnTo>
                <a:lnTo>
                  <a:pt x="4806" y="692"/>
                </a:lnTo>
                <a:lnTo>
                  <a:pt x="4806" y="692"/>
                </a:lnTo>
                <a:lnTo>
                  <a:pt x="4814" y="696"/>
                </a:lnTo>
                <a:lnTo>
                  <a:pt x="4820" y="696"/>
                </a:lnTo>
                <a:lnTo>
                  <a:pt x="4826" y="696"/>
                </a:lnTo>
                <a:lnTo>
                  <a:pt x="4826" y="696"/>
                </a:lnTo>
                <a:lnTo>
                  <a:pt x="4820" y="694"/>
                </a:lnTo>
                <a:lnTo>
                  <a:pt x="4820" y="694"/>
                </a:lnTo>
                <a:lnTo>
                  <a:pt x="4810" y="688"/>
                </a:lnTo>
                <a:lnTo>
                  <a:pt x="4798" y="684"/>
                </a:lnTo>
                <a:lnTo>
                  <a:pt x="4780" y="678"/>
                </a:lnTo>
                <a:lnTo>
                  <a:pt x="4780" y="678"/>
                </a:lnTo>
                <a:lnTo>
                  <a:pt x="4778" y="676"/>
                </a:lnTo>
                <a:lnTo>
                  <a:pt x="4778" y="676"/>
                </a:lnTo>
                <a:lnTo>
                  <a:pt x="4778" y="670"/>
                </a:lnTo>
                <a:lnTo>
                  <a:pt x="4778" y="662"/>
                </a:lnTo>
                <a:lnTo>
                  <a:pt x="4778" y="662"/>
                </a:lnTo>
                <a:lnTo>
                  <a:pt x="4780" y="660"/>
                </a:lnTo>
                <a:lnTo>
                  <a:pt x="4784" y="656"/>
                </a:lnTo>
                <a:lnTo>
                  <a:pt x="4796" y="652"/>
                </a:lnTo>
                <a:lnTo>
                  <a:pt x="4812" y="648"/>
                </a:lnTo>
                <a:lnTo>
                  <a:pt x="4812" y="648"/>
                </a:lnTo>
                <a:lnTo>
                  <a:pt x="4796" y="650"/>
                </a:lnTo>
                <a:lnTo>
                  <a:pt x="4784" y="652"/>
                </a:lnTo>
                <a:lnTo>
                  <a:pt x="4774" y="658"/>
                </a:lnTo>
                <a:lnTo>
                  <a:pt x="4774" y="658"/>
                </a:lnTo>
                <a:lnTo>
                  <a:pt x="4772" y="644"/>
                </a:lnTo>
                <a:lnTo>
                  <a:pt x="4766" y="632"/>
                </a:lnTo>
                <a:lnTo>
                  <a:pt x="4760" y="620"/>
                </a:lnTo>
                <a:lnTo>
                  <a:pt x="4760" y="620"/>
                </a:lnTo>
                <a:lnTo>
                  <a:pt x="4762" y="610"/>
                </a:lnTo>
                <a:lnTo>
                  <a:pt x="4762" y="596"/>
                </a:lnTo>
                <a:lnTo>
                  <a:pt x="4764" y="572"/>
                </a:lnTo>
                <a:lnTo>
                  <a:pt x="4764" y="572"/>
                </a:lnTo>
                <a:lnTo>
                  <a:pt x="4762" y="554"/>
                </a:lnTo>
                <a:lnTo>
                  <a:pt x="4762" y="542"/>
                </a:lnTo>
                <a:lnTo>
                  <a:pt x="4764" y="526"/>
                </a:lnTo>
                <a:lnTo>
                  <a:pt x="4764" y="526"/>
                </a:lnTo>
                <a:lnTo>
                  <a:pt x="4764" y="508"/>
                </a:lnTo>
                <a:lnTo>
                  <a:pt x="4762" y="488"/>
                </a:lnTo>
                <a:lnTo>
                  <a:pt x="4760" y="466"/>
                </a:lnTo>
                <a:lnTo>
                  <a:pt x="4760" y="466"/>
                </a:lnTo>
                <a:lnTo>
                  <a:pt x="4756" y="452"/>
                </a:lnTo>
                <a:lnTo>
                  <a:pt x="4752" y="438"/>
                </a:lnTo>
                <a:lnTo>
                  <a:pt x="4752" y="412"/>
                </a:lnTo>
                <a:lnTo>
                  <a:pt x="4754" y="394"/>
                </a:lnTo>
                <a:lnTo>
                  <a:pt x="4754" y="386"/>
                </a:lnTo>
                <a:lnTo>
                  <a:pt x="4754" y="386"/>
                </a:lnTo>
                <a:lnTo>
                  <a:pt x="4752" y="384"/>
                </a:lnTo>
                <a:lnTo>
                  <a:pt x="4746" y="382"/>
                </a:lnTo>
                <a:lnTo>
                  <a:pt x="4740" y="380"/>
                </a:lnTo>
                <a:lnTo>
                  <a:pt x="4740" y="380"/>
                </a:lnTo>
                <a:lnTo>
                  <a:pt x="4740" y="374"/>
                </a:lnTo>
                <a:lnTo>
                  <a:pt x="4740" y="366"/>
                </a:lnTo>
                <a:lnTo>
                  <a:pt x="4744" y="356"/>
                </a:lnTo>
                <a:lnTo>
                  <a:pt x="4744" y="356"/>
                </a:lnTo>
                <a:lnTo>
                  <a:pt x="4750" y="342"/>
                </a:lnTo>
                <a:lnTo>
                  <a:pt x="4752" y="334"/>
                </a:lnTo>
                <a:lnTo>
                  <a:pt x="4752" y="334"/>
                </a:lnTo>
                <a:lnTo>
                  <a:pt x="4754" y="328"/>
                </a:lnTo>
                <a:lnTo>
                  <a:pt x="4758" y="320"/>
                </a:lnTo>
                <a:lnTo>
                  <a:pt x="4770" y="306"/>
                </a:lnTo>
                <a:lnTo>
                  <a:pt x="4786" y="288"/>
                </a:lnTo>
                <a:lnTo>
                  <a:pt x="4786" y="288"/>
                </a:lnTo>
                <a:lnTo>
                  <a:pt x="4788" y="284"/>
                </a:lnTo>
                <a:lnTo>
                  <a:pt x="4790" y="282"/>
                </a:lnTo>
                <a:lnTo>
                  <a:pt x="4790" y="280"/>
                </a:lnTo>
                <a:lnTo>
                  <a:pt x="4788" y="278"/>
                </a:lnTo>
                <a:lnTo>
                  <a:pt x="4780" y="280"/>
                </a:lnTo>
                <a:lnTo>
                  <a:pt x="4780" y="280"/>
                </a:lnTo>
                <a:lnTo>
                  <a:pt x="4774" y="284"/>
                </a:lnTo>
                <a:lnTo>
                  <a:pt x="4766" y="290"/>
                </a:lnTo>
                <a:lnTo>
                  <a:pt x="4756" y="302"/>
                </a:lnTo>
                <a:lnTo>
                  <a:pt x="4756" y="302"/>
                </a:lnTo>
                <a:lnTo>
                  <a:pt x="4754" y="302"/>
                </a:lnTo>
                <a:lnTo>
                  <a:pt x="4754" y="298"/>
                </a:lnTo>
                <a:lnTo>
                  <a:pt x="4758" y="284"/>
                </a:lnTo>
                <a:lnTo>
                  <a:pt x="4768" y="262"/>
                </a:lnTo>
                <a:lnTo>
                  <a:pt x="4768" y="262"/>
                </a:lnTo>
                <a:lnTo>
                  <a:pt x="4770" y="256"/>
                </a:lnTo>
                <a:lnTo>
                  <a:pt x="4772" y="252"/>
                </a:lnTo>
                <a:lnTo>
                  <a:pt x="4770" y="250"/>
                </a:lnTo>
                <a:lnTo>
                  <a:pt x="4768" y="248"/>
                </a:lnTo>
                <a:lnTo>
                  <a:pt x="4764" y="248"/>
                </a:lnTo>
                <a:lnTo>
                  <a:pt x="4760" y="250"/>
                </a:lnTo>
                <a:lnTo>
                  <a:pt x="4760" y="250"/>
                </a:lnTo>
                <a:lnTo>
                  <a:pt x="4756" y="254"/>
                </a:lnTo>
                <a:lnTo>
                  <a:pt x="4750" y="264"/>
                </a:lnTo>
                <a:lnTo>
                  <a:pt x="4742" y="278"/>
                </a:lnTo>
                <a:lnTo>
                  <a:pt x="4742" y="278"/>
                </a:lnTo>
                <a:lnTo>
                  <a:pt x="4738" y="284"/>
                </a:lnTo>
                <a:lnTo>
                  <a:pt x="4738" y="284"/>
                </a:lnTo>
                <a:lnTo>
                  <a:pt x="4738" y="280"/>
                </a:lnTo>
                <a:lnTo>
                  <a:pt x="4746" y="248"/>
                </a:lnTo>
                <a:lnTo>
                  <a:pt x="4746" y="248"/>
                </a:lnTo>
                <a:lnTo>
                  <a:pt x="4746" y="244"/>
                </a:lnTo>
                <a:lnTo>
                  <a:pt x="4744" y="240"/>
                </a:lnTo>
                <a:lnTo>
                  <a:pt x="4742" y="240"/>
                </a:lnTo>
                <a:lnTo>
                  <a:pt x="4740" y="240"/>
                </a:lnTo>
                <a:lnTo>
                  <a:pt x="4736" y="242"/>
                </a:lnTo>
                <a:lnTo>
                  <a:pt x="4734" y="244"/>
                </a:lnTo>
                <a:lnTo>
                  <a:pt x="4734" y="244"/>
                </a:lnTo>
                <a:lnTo>
                  <a:pt x="4716" y="294"/>
                </a:lnTo>
                <a:lnTo>
                  <a:pt x="4716" y="294"/>
                </a:lnTo>
                <a:lnTo>
                  <a:pt x="4712" y="300"/>
                </a:lnTo>
                <a:lnTo>
                  <a:pt x="4710" y="300"/>
                </a:lnTo>
                <a:lnTo>
                  <a:pt x="4706" y="300"/>
                </a:lnTo>
                <a:lnTo>
                  <a:pt x="4704" y="296"/>
                </a:lnTo>
                <a:lnTo>
                  <a:pt x="4702" y="286"/>
                </a:lnTo>
                <a:lnTo>
                  <a:pt x="4700" y="282"/>
                </a:lnTo>
                <a:lnTo>
                  <a:pt x="4700" y="282"/>
                </a:lnTo>
                <a:lnTo>
                  <a:pt x="4700" y="266"/>
                </a:lnTo>
                <a:lnTo>
                  <a:pt x="4698" y="256"/>
                </a:lnTo>
                <a:lnTo>
                  <a:pt x="4694" y="254"/>
                </a:lnTo>
                <a:lnTo>
                  <a:pt x="4692" y="252"/>
                </a:lnTo>
                <a:lnTo>
                  <a:pt x="4692" y="252"/>
                </a:lnTo>
                <a:lnTo>
                  <a:pt x="4690" y="252"/>
                </a:lnTo>
                <a:lnTo>
                  <a:pt x="4688" y="254"/>
                </a:lnTo>
                <a:lnTo>
                  <a:pt x="4684" y="258"/>
                </a:lnTo>
                <a:lnTo>
                  <a:pt x="4684" y="266"/>
                </a:lnTo>
                <a:lnTo>
                  <a:pt x="4688" y="310"/>
                </a:lnTo>
                <a:lnTo>
                  <a:pt x="4688" y="310"/>
                </a:lnTo>
                <a:lnTo>
                  <a:pt x="4688" y="318"/>
                </a:lnTo>
                <a:lnTo>
                  <a:pt x="4688" y="324"/>
                </a:lnTo>
                <a:lnTo>
                  <a:pt x="4684" y="336"/>
                </a:lnTo>
                <a:lnTo>
                  <a:pt x="4678" y="340"/>
                </a:lnTo>
                <a:lnTo>
                  <a:pt x="4676" y="342"/>
                </a:lnTo>
                <a:lnTo>
                  <a:pt x="4676" y="342"/>
                </a:lnTo>
                <a:lnTo>
                  <a:pt x="4674" y="344"/>
                </a:lnTo>
                <a:lnTo>
                  <a:pt x="4670" y="344"/>
                </a:lnTo>
                <a:lnTo>
                  <a:pt x="4664" y="340"/>
                </a:lnTo>
                <a:lnTo>
                  <a:pt x="4658" y="334"/>
                </a:lnTo>
                <a:lnTo>
                  <a:pt x="4658" y="334"/>
                </a:lnTo>
                <a:lnTo>
                  <a:pt x="4656" y="332"/>
                </a:lnTo>
                <a:lnTo>
                  <a:pt x="4654" y="330"/>
                </a:lnTo>
                <a:lnTo>
                  <a:pt x="4648" y="328"/>
                </a:lnTo>
                <a:lnTo>
                  <a:pt x="4640" y="326"/>
                </a:lnTo>
                <a:lnTo>
                  <a:pt x="4640" y="326"/>
                </a:lnTo>
                <a:lnTo>
                  <a:pt x="4638" y="328"/>
                </a:lnTo>
                <a:lnTo>
                  <a:pt x="4636" y="330"/>
                </a:lnTo>
                <a:lnTo>
                  <a:pt x="4636" y="334"/>
                </a:lnTo>
                <a:lnTo>
                  <a:pt x="4640" y="340"/>
                </a:lnTo>
                <a:lnTo>
                  <a:pt x="4654" y="348"/>
                </a:lnTo>
                <a:lnTo>
                  <a:pt x="4654" y="348"/>
                </a:lnTo>
                <a:lnTo>
                  <a:pt x="4660" y="356"/>
                </a:lnTo>
                <a:lnTo>
                  <a:pt x="4664" y="360"/>
                </a:lnTo>
                <a:lnTo>
                  <a:pt x="4664" y="360"/>
                </a:lnTo>
                <a:lnTo>
                  <a:pt x="4666" y="366"/>
                </a:lnTo>
                <a:lnTo>
                  <a:pt x="4674" y="372"/>
                </a:lnTo>
                <a:lnTo>
                  <a:pt x="4682" y="380"/>
                </a:lnTo>
                <a:lnTo>
                  <a:pt x="4682" y="380"/>
                </a:lnTo>
                <a:lnTo>
                  <a:pt x="4686" y="384"/>
                </a:lnTo>
                <a:lnTo>
                  <a:pt x="4688" y="388"/>
                </a:lnTo>
                <a:lnTo>
                  <a:pt x="4690" y="394"/>
                </a:lnTo>
                <a:lnTo>
                  <a:pt x="4690" y="394"/>
                </a:lnTo>
                <a:lnTo>
                  <a:pt x="4688" y="400"/>
                </a:lnTo>
                <a:lnTo>
                  <a:pt x="4686" y="406"/>
                </a:lnTo>
                <a:lnTo>
                  <a:pt x="4688" y="422"/>
                </a:lnTo>
                <a:lnTo>
                  <a:pt x="4694" y="442"/>
                </a:lnTo>
                <a:lnTo>
                  <a:pt x="4694" y="442"/>
                </a:lnTo>
                <a:lnTo>
                  <a:pt x="4692" y="454"/>
                </a:lnTo>
                <a:lnTo>
                  <a:pt x="4692" y="464"/>
                </a:lnTo>
                <a:lnTo>
                  <a:pt x="4694" y="472"/>
                </a:lnTo>
                <a:lnTo>
                  <a:pt x="4694" y="472"/>
                </a:lnTo>
                <a:lnTo>
                  <a:pt x="4694" y="490"/>
                </a:lnTo>
                <a:lnTo>
                  <a:pt x="4694" y="518"/>
                </a:lnTo>
                <a:lnTo>
                  <a:pt x="4694" y="554"/>
                </a:lnTo>
                <a:lnTo>
                  <a:pt x="4694" y="554"/>
                </a:lnTo>
                <a:lnTo>
                  <a:pt x="4690" y="548"/>
                </a:lnTo>
                <a:lnTo>
                  <a:pt x="4682" y="542"/>
                </a:lnTo>
                <a:lnTo>
                  <a:pt x="4670" y="534"/>
                </a:lnTo>
                <a:lnTo>
                  <a:pt x="4670" y="534"/>
                </a:lnTo>
                <a:lnTo>
                  <a:pt x="4664" y="530"/>
                </a:lnTo>
                <a:lnTo>
                  <a:pt x="4656" y="528"/>
                </a:lnTo>
                <a:lnTo>
                  <a:pt x="4650" y="528"/>
                </a:lnTo>
                <a:lnTo>
                  <a:pt x="4642" y="528"/>
                </a:lnTo>
                <a:lnTo>
                  <a:pt x="4632" y="532"/>
                </a:lnTo>
                <a:lnTo>
                  <a:pt x="4628" y="534"/>
                </a:lnTo>
                <a:lnTo>
                  <a:pt x="4628" y="534"/>
                </a:lnTo>
                <a:lnTo>
                  <a:pt x="4620" y="536"/>
                </a:lnTo>
                <a:lnTo>
                  <a:pt x="4612" y="538"/>
                </a:lnTo>
                <a:lnTo>
                  <a:pt x="4604" y="542"/>
                </a:lnTo>
                <a:lnTo>
                  <a:pt x="4604" y="542"/>
                </a:lnTo>
                <a:lnTo>
                  <a:pt x="4600" y="542"/>
                </a:lnTo>
                <a:lnTo>
                  <a:pt x="4598" y="544"/>
                </a:lnTo>
                <a:lnTo>
                  <a:pt x="4592" y="550"/>
                </a:lnTo>
                <a:lnTo>
                  <a:pt x="4586" y="558"/>
                </a:lnTo>
                <a:lnTo>
                  <a:pt x="4586" y="558"/>
                </a:lnTo>
                <a:lnTo>
                  <a:pt x="4584" y="562"/>
                </a:lnTo>
                <a:lnTo>
                  <a:pt x="4580" y="568"/>
                </a:lnTo>
                <a:lnTo>
                  <a:pt x="4574" y="574"/>
                </a:lnTo>
                <a:lnTo>
                  <a:pt x="4574" y="574"/>
                </a:lnTo>
                <a:lnTo>
                  <a:pt x="4570" y="574"/>
                </a:lnTo>
                <a:lnTo>
                  <a:pt x="4568" y="576"/>
                </a:lnTo>
                <a:lnTo>
                  <a:pt x="4564" y="582"/>
                </a:lnTo>
                <a:lnTo>
                  <a:pt x="4560" y="590"/>
                </a:lnTo>
                <a:lnTo>
                  <a:pt x="4560" y="590"/>
                </a:lnTo>
                <a:lnTo>
                  <a:pt x="4552" y="604"/>
                </a:lnTo>
                <a:lnTo>
                  <a:pt x="4546" y="612"/>
                </a:lnTo>
                <a:lnTo>
                  <a:pt x="4546" y="612"/>
                </a:lnTo>
                <a:lnTo>
                  <a:pt x="4540" y="626"/>
                </a:lnTo>
                <a:lnTo>
                  <a:pt x="4538" y="640"/>
                </a:lnTo>
                <a:lnTo>
                  <a:pt x="4538" y="652"/>
                </a:lnTo>
                <a:lnTo>
                  <a:pt x="4540" y="664"/>
                </a:lnTo>
                <a:lnTo>
                  <a:pt x="4544" y="680"/>
                </a:lnTo>
                <a:lnTo>
                  <a:pt x="4548" y="686"/>
                </a:lnTo>
                <a:lnTo>
                  <a:pt x="4548" y="686"/>
                </a:lnTo>
                <a:lnTo>
                  <a:pt x="4552" y="692"/>
                </a:lnTo>
                <a:lnTo>
                  <a:pt x="4556" y="700"/>
                </a:lnTo>
                <a:lnTo>
                  <a:pt x="4560" y="710"/>
                </a:lnTo>
                <a:lnTo>
                  <a:pt x="4560" y="710"/>
                </a:lnTo>
                <a:lnTo>
                  <a:pt x="4554" y="712"/>
                </a:lnTo>
                <a:lnTo>
                  <a:pt x="4548" y="714"/>
                </a:lnTo>
                <a:lnTo>
                  <a:pt x="4538" y="716"/>
                </a:lnTo>
                <a:lnTo>
                  <a:pt x="4538" y="716"/>
                </a:lnTo>
                <a:lnTo>
                  <a:pt x="4534" y="712"/>
                </a:lnTo>
                <a:lnTo>
                  <a:pt x="4526" y="708"/>
                </a:lnTo>
                <a:lnTo>
                  <a:pt x="4508" y="704"/>
                </a:lnTo>
                <a:lnTo>
                  <a:pt x="4482" y="702"/>
                </a:lnTo>
                <a:lnTo>
                  <a:pt x="4482" y="702"/>
                </a:lnTo>
                <a:lnTo>
                  <a:pt x="4482" y="698"/>
                </a:lnTo>
                <a:lnTo>
                  <a:pt x="4482" y="698"/>
                </a:lnTo>
                <a:lnTo>
                  <a:pt x="4488" y="698"/>
                </a:lnTo>
                <a:lnTo>
                  <a:pt x="4492" y="696"/>
                </a:lnTo>
                <a:lnTo>
                  <a:pt x="4498" y="690"/>
                </a:lnTo>
                <a:lnTo>
                  <a:pt x="4504" y="684"/>
                </a:lnTo>
                <a:lnTo>
                  <a:pt x="4508" y="680"/>
                </a:lnTo>
                <a:lnTo>
                  <a:pt x="4512" y="680"/>
                </a:lnTo>
                <a:lnTo>
                  <a:pt x="4512" y="680"/>
                </a:lnTo>
                <a:lnTo>
                  <a:pt x="4510" y="674"/>
                </a:lnTo>
                <a:lnTo>
                  <a:pt x="4512" y="668"/>
                </a:lnTo>
                <a:lnTo>
                  <a:pt x="4514" y="664"/>
                </a:lnTo>
                <a:lnTo>
                  <a:pt x="4518" y="660"/>
                </a:lnTo>
                <a:lnTo>
                  <a:pt x="4518" y="660"/>
                </a:lnTo>
                <a:lnTo>
                  <a:pt x="4514" y="654"/>
                </a:lnTo>
                <a:lnTo>
                  <a:pt x="4512" y="648"/>
                </a:lnTo>
                <a:lnTo>
                  <a:pt x="4512" y="640"/>
                </a:lnTo>
                <a:lnTo>
                  <a:pt x="4510" y="634"/>
                </a:lnTo>
                <a:lnTo>
                  <a:pt x="4510" y="634"/>
                </a:lnTo>
                <a:lnTo>
                  <a:pt x="4508" y="628"/>
                </a:lnTo>
                <a:lnTo>
                  <a:pt x="4504" y="622"/>
                </a:lnTo>
                <a:lnTo>
                  <a:pt x="4500" y="616"/>
                </a:lnTo>
                <a:lnTo>
                  <a:pt x="4498" y="610"/>
                </a:lnTo>
                <a:lnTo>
                  <a:pt x="4498" y="610"/>
                </a:lnTo>
                <a:lnTo>
                  <a:pt x="4494" y="608"/>
                </a:lnTo>
                <a:lnTo>
                  <a:pt x="4488" y="610"/>
                </a:lnTo>
                <a:lnTo>
                  <a:pt x="4488" y="610"/>
                </a:lnTo>
                <a:lnTo>
                  <a:pt x="4486" y="608"/>
                </a:lnTo>
                <a:lnTo>
                  <a:pt x="4486" y="604"/>
                </a:lnTo>
                <a:lnTo>
                  <a:pt x="4486" y="596"/>
                </a:lnTo>
                <a:lnTo>
                  <a:pt x="4486" y="596"/>
                </a:lnTo>
                <a:lnTo>
                  <a:pt x="4482" y="598"/>
                </a:lnTo>
                <a:lnTo>
                  <a:pt x="4480" y="600"/>
                </a:lnTo>
                <a:lnTo>
                  <a:pt x="4478" y="602"/>
                </a:lnTo>
                <a:lnTo>
                  <a:pt x="4476" y="604"/>
                </a:lnTo>
                <a:lnTo>
                  <a:pt x="4476" y="604"/>
                </a:lnTo>
                <a:lnTo>
                  <a:pt x="4468" y="602"/>
                </a:lnTo>
                <a:lnTo>
                  <a:pt x="4460" y="602"/>
                </a:lnTo>
                <a:lnTo>
                  <a:pt x="4452" y="602"/>
                </a:lnTo>
                <a:lnTo>
                  <a:pt x="4446" y="606"/>
                </a:lnTo>
                <a:lnTo>
                  <a:pt x="4432" y="612"/>
                </a:lnTo>
                <a:lnTo>
                  <a:pt x="4420" y="620"/>
                </a:lnTo>
                <a:lnTo>
                  <a:pt x="4420" y="620"/>
                </a:lnTo>
                <a:lnTo>
                  <a:pt x="4420" y="626"/>
                </a:lnTo>
                <a:lnTo>
                  <a:pt x="4420" y="632"/>
                </a:lnTo>
                <a:lnTo>
                  <a:pt x="4416" y="642"/>
                </a:lnTo>
                <a:lnTo>
                  <a:pt x="4410" y="650"/>
                </a:lnTo>
                <a:lnTo>
                  <a:pt x="4402" y="658"/>
                </a:lnTo>
                <a:lnTo>
                  <a:pt x="4402" y="658"/>
                </a:lnTo>
                <a:lnTo>
                  <a:pt x="4388" y="648"/>
                </a:lnTo>
                <a:lnTo>
                  <a:pt x="4388" y="648"/>
                </a:lnTo>
                <a:lnTo>
                  <a:pt x="4388" y="632"/>
                </a:lnTo>
                <a:lnTo>
                  <a:pt x="4386" y="610"/>
                </a:lnTo>
                <a:lnTo>
                  <a:pt x="4376" y="554"/>
                </a:lnTo>
                <a:lnTo>
                  <a:pt x="4358" y="484"/>
                </a:lnTo>
                <a:lnTo>
                  <a:pt x="4358" y="484"/>
                </a:lnTo>
                <a:lnTo>
                  <a:pt x="4358" y="480"/>
                </a:lnTo>
                <a:lnTo>
                  <a:pt x="4356" y="476"/>
                </a:lnTo>
                <a:lnTo>
                  <a:pt x="4354" y="470"/>
                </a:lnTo>
                <a:lnTo>
                  <a:pt x="4354" y="462"/>
                </a:lnTo>
                <a:lnTo>
                  <a:pt x="4354" y="462"/>
                </a:lnTo>
                <a:lnTo>
                  <a:pt x="4354" y="454"/>
                </a:lnTo>
                <a:lnTo>
                  <a:pt x="4350" y="444"/>
                </a:lnTo>
                <a:lnTo>
                  <a:pt x="4346" y="434"/>
                </a:lnTo>
                <a:lnTo>
                  <a:pt x="4346" y="434"/>
                </a:lnTo>
                <a:lnTo>
                  <a:pt x="4346" y="426"/>
                </a:lnTo>
                <a:lnTo>
                  <a:pt x="4344" y="420"/>
                </a:lnTo>
                <a:lnTo>
                  <a:pt x="4342" y="416"/>
                </a:lnTo>
                <a:lnTo>
                  <a:pt x="4342" y="416"/>
                </a:lnTo>
                <a:lnTo>
                  <a:pt x="4342" y="406"/>
                </a:lnTo>
                <a:lnTo>
                  <a:pt x="4344" y="390"/>
                </a:lnTo>
                <a:lnTo>
                  <a:pt x="4348" y="370"/>
                </a:lnTo>
                <a:lnTo>
                  <a:pt x="4348" y="370"/>
                </a:lnTo>
                <a:lnTo>
                  <a:pt x="4354" y="358"/>
                </a:lnTo>
                <a:lnTo>
                  <a:pt x="4358" y="342"/>
                </a:lnTo>
                <a:lnTo>
                  <a:pt x="4360" y="324"/>
                </a:lnTo>
                <a:lnTo>
                  <a:pt x="4360" y="324"/>
                </a:lnTo>
                <a:lnTo>
                  <a:pt x="4358" y="320"/>
                </a:lnTo>
                <a:lnTo>
                  <a:pt x="4356" y="320"/>
                </a:lnTo>
                <a:lnTo>
                  <a:pt x="4350" y="328"/>
                </a:lnTo>
                <a:lnTo>
                  <a:pt x="4344" y="346"/>
                </a:lnTo>
                <a:lnTo>
                  <a:pt x="4344" y="346"/>
                </a:lnTo>
                <a:lnTo>
                  <a:pt x="4356" y="294"/>
                </a:lnTo>
                <a:lnTo>
                  <a:pt x="4356" y="294"/>
                </a:lnTo>
                <a:lnTo>
                  <a:pt x="4352" y="288"/>
                </a:lnTo>
                <a:lnTo>
                  <a:pt x="4350" y="288"/>
                </a:lnTo>
                <a:lnTo>
                  <a:pt x="4346" y="290"/>
                </a:lnTo>
                <a:lnTo>
                  <a:pt x="4344" y="294"/>
                </a:lnTo>
                <a:lnTo>
                  <a:pt x="4338" y="306"/>
                </a:lnTo>
                <a:lnTo>
                  <a:pt x="4336" y="310"/>
                </a:lnTo>
                <a:lnTo>
                  <a:pt x="4336" y="310"/>
                </a:lnTo>
                <a:lnTo>
                  <a:pt x="4332" y="328"/>
                </a:lnTo>
                <a:lnTo>
                  <a:pt x="4332" y="328"/>
                </a:lnTo>
                <a:lnTo>
                  <a:pt x="4324" y="352"/>
                </a:lnTo>
                <a:lnTo>
                  <a:pt x="4324" y="352"/>
                </a:lnTo>
                <a:lnTo>
                  <a:pt x="4320" y="356"/>
                </a:lnTo>
                <a:lnTo>
                  <a:pt x="4320" y="352"/>
                </a:lnTo>
                <a:lnTo>
                  <a:pt x="4320" y="344"/>
                </a:lnTo>
                <a:lnTo>
                  <a:pt x="4320" y="344"/>
                </a:lnTo>
                <a:lnTo>
                  <a:pt x="4322" y="334"/>
                </a:lnTo>
                <a:lnTo>
                  <a:pt x="4326" y="322"/>
                </a:lnTo>
                <a:lnTo>
                  <a:pt x="4328" y="310"/>
                </a:lnTo>
                <a:lnTo>
                  <a:pt x="4326" y="298"/>
                </a:lnTo>
                <a:lnTo>
                  <a:pt x="4326" y="298"/>
                </a:lnTo>
                <a:lnTo>
                  <a:pt x="4326" y="292"/>
                </a:lnTo>
                <a:lnTo>
                  <a:pt x="4322" y="290"/>
                </a:lnTo>
                <a:lnTo>
                  <a:pt x="4320" y="292"/>
                </a:lnTo>
                <a:lnTo>
                  <a:pt x="4318" y="294"/>
                </a:lnTo>
                <a:lnTo>
                  <a:pt x="4312" y="306"/>
                </a:lnTo>
                <a:lnTo>
                  <a:pt x="4312" y="306"/>
                </a:lnTo>
                <a:lnTo>
                  <a:pt x="4308" y="318"/>
                </a:lnTo>
                <a:lnTo>
                  <a:pt x="4306" y="334"/>
                </a:lnTo>
                <a:lnTo>
                  <a:pt x="4302" y="354"/>
                </a:lnTo>
                <a:lnTo>
                  <a:pt x="4302" y="354"/>
                </a:lnTo>
                <a:lnTo>
                  <a:pt x="4300" y="358"/>
                </a:lnTo>
                <a:lnTo>
                  <a:pt x="4298" y="358"/>
                </a:lnTo>
                <a:lnTo>
                  <a:pt x="4296" y="354"/>
                </a:lnTo>
                <a:lnTo>
                  <a:pt x="4296" y="354"/>
                </a:lnTo>
                <a:lnTo>
                  <a:pt x="4294" y="336"/>
                </a:lnTo>
                <a:lnTo>
                  <a:pt x="4292" y="322"/>
                </a:lnTo>
                <a:lnTo>
                  <a:pt x="4292" y="322"/>
                </a:lnTo>
                <a:lnTo>
                  <a:pt x="4288" y="318"/>
                </a:lnTo>
                <a:lnTo>
                  <a:pt x="4286" y="316"/>
                </a:lnTo>
                <a:lnTo>
                  <a:pt x="4284" y="316"/>
                </a:lnTo>
                <a:lnTo>
                  <a:pt x="4282" y="318"/>
                </a:lnTo>
                <a:lnTo>
                  <a:pt x="4280" y="324"/>
                </a:lnTo>
                <a:lnTo>
                  <a:pt x="4280" y="326"/>
                </a:lnTo>
                <a:lnTo>
                  <a:pt x="4282" y="370"/>
                </a:lnTo>
                <a:lnTo>
                  <a:pt x="4282" y="370"/>
                </a:lnTo>
                <a:lnTo>
                  <a:pt x="4282" y="388"/>
                </a:lnTo>
                <a:lnTo>
                  <a:pt x="4282" y="404"/>
                </a:lnTo>
                <a:lnTo>
                  <a:pt x="4286" y="422"/>
                </a:lnTo>
                <a:lnTo>
                  <a:pt x="4286" y="422"/>
                </a:lnTo>
                <a:lnTo>
                  <a:pt x="4282" y="428"/>
                </a:lnTo>
                <a:lnTo>
                  <a:pt x="4280" y="436"/>
                </a:lnTo>
                <a:lnTo>
                  <a:pt x="4276" y="460"/>
                </a:lnTo>
                <a:lnTo>
                  <a:pt x="4276" y="460"/>
                </a:lnTo>
                <a:lnTo>
                  <a:pt x="4280" y="474"/>
                </a:lnTo>
                <a:lnTo>
                  <a:pt x="4282" y="488"/>
                </a:lnTo>
                <a:lnTo>
                  <a:pt x="4282" y="488"/>
                </a:lnTo>
                <a:lnTo>
                  <a:pt x="4282" y="504"/>
                </a:lnTo>
                <a:lnTo>
                  <a:pt x="4282" y="522"/>
                </a:lnTo>
                <a:lnTo>
                  <a:pt x="4282" y="522"/>
                </a:lnTo>
                <a:lnTo>
                  <a:pt x="4282" y="528"/>
                </a:lnTo>
                <a:lnTo>
                  <a:pt x="4282" y="528"/>
                </a:lnTo>
                <a:lnTo>
                  <a:pt x="4284" y="538"/>
                </a:lnTo>
                <a:lnTo>
                  <a:pt x="4284" y="538"/>
                </a:lnTo>
                <a:lnTo>
                  <a:pt x="4296" y="568"/>
                </a:lnTo>
                <a:lnTo>
                  <a:pt x="4296" y="568"/>
                </a:lnTo>
                <a:lnTo>
                  <a:pt x="4300" y="582"/>
                </a:lnTo>
                <a:lnTo>
                  <a:pt x="4304" y="596"/>
                </a:lnTo>
                <a:lnTo>
                  <a:pt x="4308" y="624"/>
                </a:lnTo>
                <a:lnTo>
                  <a:pt x="4308" y="624"/>
                </a:lnTo>
                <a:lnTo>
                  <a:pt x="4308" y="630"/>
                </a:lnTo>
                <a:lnTo>
                  <a:pt x="4308" y="630"/>
                </a:lnTo>
                <a:lnTo>
                  <a:pt x="4314" y="642"/>
                </a:lnTo>
                <a:lnTo>
                  <a:pt x="4314" y="642"/>
                </a:lnTo>
                <a:lnTo>
                  <a:pt x="4318" y="652"/>
                </a:lnTo>
                <a:lnTo>
                  <a:pt x="4318" y="652"/>
                </a:lnTo>
                <a:lnTo>
                  <a:pt x="4314" y="654"/>
                </a:lnTo>
                <a:lnTo>
                  <a:pt x="4312" y="656"/>
                </a:lnTo>
                <a:lnTo>
                  <a:pt x="4312" y="656"/>
                </a:lnTo>
                <a:lnTo>
                  <a:pt x="4302" y="654"/>
                </a:lnTo>
                <a:lnTo>
                  <a:pt x="4296" y="654"/>
                </a:lnTo>
                <a:lnTo>
                  <a:pt x="4288" y="658"/>
                </a:lnTo>
                <a:lnTo>
                  <a:pt x="4282" y="662"/>
                </a:lnTo>
                <a:lnTo>
                  <a:pt x="4272" y="674"/>
                </a:lnTo>
                <a:lnTo>
                  <a:pt x="4260" y="684"/>
                </a:lnTo>
                <a:lnTo>
                  <a:pt x="4260" y="684"/>
                </a:lnTo>
                <a:lnTo>
                  <a:pt x="4264" y="696"/>
                </a:lnTo>
                <a:lnTo>
                  <a:pt x="4262" y="702"/>
                </a:lnTo>
                <a:lnTo>
                  <a:pt x="4260" y="706"/>
                </a:lnTo>
                <a:lnTo>
                  <a:pt x="4260" y="706"/>
                </a:lnTo>
                <a:lnTo>
                  <a:pt x="4264" y="712"/>
                </a:lnTo>
                <a:lnTo>
                  <a:pt x="4268" y="716"/>
                </a:lnTo>
                <a:lnTo>
                  <a:pt x="4270" y="722"/>
                </a:lnTo>
                <a:lnTo>
                  <a:pt x="4266" y="730"/>
                </a:lnTo>
                <a:lnTo>
                  <a:pt x="4266" y="730"/>
                </a:lnTo>
                <a:lnTo>
                  <a:pt x="4270" y="736"/>
                </a:lnTo>
                <a:lnTo>
                  <a:pt x="4270" y="740"/>
                </a:lnTo>
                <a:lnTo>
                  <a:pt x="4270" y="746"/>
                </a:lnTo>
                <a:lnTo>
                  <a:pt x="4268" y="750"/>
                </a:lnTo>
                <a:lnTo>
                  <a:pt x="4262" y="758"/>
                </a:lnTo>
                <a:lnTo>
                  <a:pt x="4252" y="764"/>
                </a:lnTo>
                <a:lnTo>
                  <a:pt x="4252" y="764"/>
                </a:lnTo>
                <a:lnTo>
                  <a:pt x="4246" y="764"/>
                </a:lnTo>
                <a:lnTo>
                  <a:pt x="4246" y="764"/>
                </a:lnTo>
                <a:lnTo>
                  <a:pt x="4250" y="766"/>
                </a:lnTo>
                <a:lnTo>
                  <a:pt x="4250" y="766"/>
                </a:lnTo>
                <a:lnTo>
                  <a:pt x="4238" y="774"/>
                </a:lnTo>
                <a:lnTo>
                  <a:pt x="4238" y="774"/>
                </a:lnTo>
                <a:lnTo>
                  <a:pt x="4236" y="772"/>
                </a:lnTo>
                <a:lnTo>
                  <a:pt x="4234" y="770"/>
                </a:lnTo>
                <a:lnTo>
                  <a:pt x="4230" y="764"/>
                </a:lnTo>
                <a:lnTo>
                  <a:pt x="4226" y="756"/>
                </a:lnTo>
                <a:lnTo>
                  <a:pt x="4224" y="754"/>
                </a:lnTo>
                <a:lnTo>
                  <a:pt x="4222" y="752"/>
                </a:lnTo>
                <a:lnTo>
                  <a:pt x="4222" y="752"/>
                </a:lnTo>
                <a:lnTo>
                  <a:pt x="4216" y="756"/>
                </a:lnTo>
                <a:lnTo>
                  <a:pt x="4212" y="762"/>
                </a:lnTo>
                <a:lnTo>
                  <a:pt x="4206" y="766"/>
                </a:lnTo>
                <a:lnTo>
                  <a:pt x="4200" y="768"/>
                </a:lnTo>
                <a:lnTo>
                  <a:pt x="4200" y="768"/>
                </a:lnTo>
                <a:lnTo>
                  <a:pt x="4200" y="734"/>
                </a:lnTo>
                <a:lnTo>
                  <a:pt x="4200" y="734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2" y="712"/>
                </a:lnTo>
                <a:lnTo>
                  <a:pt x="4200" y="686"/>
                </a:lnTo>
                <a:lnTo>
                  <a:pt x="4200" y="686"/>
                </a:lnTo>
                <a:lnTo>
                  <a:pt x="4202" y="676"/>
                </a:lnTo>
                <a:lnTo>
                  <a:pt x="4204" y="666"/>
                </a:lnTo>
                <a:lnTo>
                  <a:pt x="4204" y="666"/>
                </a:lnTo>
                <a:lnTo>
                  <a:pt x="4204" y="662"/>
                </a:lnTo>
                <a:lnTo>
                  <a:pt x="4206" y="658"/>
                </a:lnTo>
                <a:lnTo>
                  <a:pt x="4212" y="646"/>
                </a:lnTo>
                <a:lnTo>
                  <a:pt x="4212" y="646"/>
                </a:lnTo>
                <a:lnTo>
                  <a:pt x="4216" y="634"/>
                </a:lnTo>
                <a:lnTo>
                  <a:pt x="4216" y="630"/>
                </a:lnTo>
                <a:lnTo>
                  <a:pt x="4214" y="626"/>
                </a:lnTo>
                <a:lnTo>
                  <a:pt x="4214" y="626"/>
                </a:lnTo>
                <a:lnTo>
                  <a:pt x="4212" y="618"/>
                </a:lnTo>
                <a:lnTo>
                  <a:pt x="4212" y="614"/>
                </a:lnTo>
                <a:lnTo>
                  <a:pt x="4212" y="610"/>
                </a:lnTo>
                <a:lnTo>
                  <a:pt x="4212" y="610"/>
                </a:lnTo>
                <a:lnTo>
                  <a:pt x="4214" y="602"/>
                </a:lnTo>
                <a:lnTo>
                  <a:pt x="4212" y="592"/>
                </a:lnTo>
                <a:lnTo>
                  <a:pt x="4212" y="592"/>
                </a:lnTo>
                <a:lnTo>
                  <a:pt x="4214" y="588"/>
                </a:lnTo>
                <a:lnTo>
                  <a:pt x="4214" y="582"/>
                </a:lnTo>
                <a:lnTo>
                  <a:pt x="4214" y="578"/>
                </a:lnTo>
                <a:lnTo>
                  <a:pt x="4210" y="574"/>
                </a:lnTo>
                <a:lnTo>
                  <a:pt x="4210" y="574"/>
                </a:lnTo>
                <a:lnTo>
                  <a:pt x="4214" y="560"/>
                </a:lnTo>
                <a:lnTo>
                  <a:pt x="4214" y="560"/>
                </a:lnTo>
                <a:lnTo>
                  <a:pt x="4212" y="556"/>
                </a:lnTo>
                <a:lnTo>
                  <a:pt x="4212" y="552"/>
                </a:lnTo>
                <a:lnTo>
                  <a:pt x="4206" y="546"/>
                </a:lnTo>
                <a:lnTo>
                  <a:pt x="4198" y="542"/>
                </a:lnTo>
                <a:lnTo>
                  <a:pt x="4198" y="542"/>
                </a:lnTo>
                <a:lnTo>
                  <a:pt x="4198" y="540"/>
                </a:lnTo>
                <a:lnTo>
                  <a:pt x="4198" y="536"/>
                </a:lnTo>
                <a:lnTo>
                  <a:pt x="4198" y="536"/>
                </a:lnTo>
                <a:lnTo>
                  <a:pt x="4198" y="532"/>
                </a:lnTo>
                <a:lnTo>
                  <a:pt x="4198" y="522"/>
                </a:lnTo>
                <a:lnTo>
                  <a:pt x="4198" y="522"/>
                </a:lnTo>
                <a:lnTo>
                  <a:pt x="4200" y="514"/>
                </a:lnTo>
                <a:lnTo>
                  <a:pt x="4200" y="508"/>
                </a:lnTo>
                <a:lnTo>
                  <a:pt x="4200" y="508"/>
                </a:lnTo>
                <a:lnTo>
                  <a:pt x="4206" y="472"/>
                </a:lnTo>
                <a:lnTo>
                  <a:pt x="4206" y="472"/>
                </a:lnTo>
                <a:lnTo>
                  <a:pt x="4208" y="456"/>
                </a:lnTo>
                <a:lnTo>
                  <a:pt x="4206" y="442"/>
                </a:lnTo>
                <a:lnTo>
                  <a:pt x="4206" y="442"/>
                </a:lnTo>
                <a:lnTo>
                  <a:pt x="4206" y="436"/>
                </a:lnTo>
                <a:lnTo>
                  <a:pt x="4206" y="424"/>
                </a:lnTo>
                <a:lnTo>
                  <a:pt x="4208" y="404"/>
                </a:lnTo>
                <a:lnTo>
                  <a:pt x="4208" y="404"/>
                </a:lnTo>
                <a:lnTo>
                  <a:pt x="4208" y="386"/>
                </a:lnTo>
                <a:lnTo>
                  <a:pt x="4206" y="376"/>
                </a:lnTo>
                <a:lnTo>
                  <a:pt x="4206" y="376"/>
                </a:lnTo>
                <a:lnTo>
                  <a:pt x="4206" y="356"/>
                </a:lnTo>
                <a:lnTo>
                  <a:pt x="4202" y="324"/>
                </a:lnTo>
                <a:lnTo>
                  <a:pt x="4196" y="280"/>
                </a:lnTo>
                <a:lnTo>
                  <a:pt x="4198" y="276"/>
                </a:lnTo>
                <a:lnTo>
                  <a:pt x="4198" y="276"/>
                </a:lnTo>
                <a:lnTo>
                  <a:pt x="4202" y="270"/>
                </a:lnTo>
                <a:lnTo>
                  <a:pt x="4202" y="270"/>
                </a:lnTo>
                <a:lnTo>
                  <a:pt x="4204" y="260"/>
                </a:lnTo>
                <a:lnTo>
                  <a:pt x="4204" y="260"/>
                </a:lnTo>
                <a:lnTo>
                  <a:pt x="4202" y="252"/>
                </a:lnTo>
                <a:lnTo>
                  <a:pt x="4202" y="252"/>
                </a:lnTo>
                <a:lnTo>
                  <a:pt x="4204" y="244"/>
                </a:lnTo>
                <a:lnTo>
                  <a:pt x="4204" y="244"/>
                </a:lnTo>
                <a:lnTo>
                  <a:pt x="4206" y="238"/>
                </a:lnTo>
                <a:lnTo>
                  <a:pt x="4208" y="230"/>
                </a:lnTo>
                <a:lnTo>
                  <a:pt x="4208" y="230"/>
                </a:lnTo>
                <a:lnTo>
                  <a:pt x="4210" y="222"/>
                </a:lnTo>
                <a:lnTo>
                  <a:pt x="4212" y="212"/>
                </a:lnTo>
                <a:lnTo>
                  <a:pt x="4212" y="212"/>
                </a:lnTo>
                <a:lnTo>
                  <a:pt x="4214" y="204"/>
                </a:lnTo>
                <a:lnTo>
                  <a:pt x="4218" y="200"/>
                </a:lnTo>
                <a:lnTo>
                  <a:pt x="4218" y="200"/>
                </a:lnTo>
                <a:lnTo>
                  <a:pt x="4220" y="196"/>
                </a:lnTo>
                <a:lnTo>
                  <a:pt x="4220" y="192"/>
                </a:lnTo>
                <a:lnTo>
                  <a:pt x="4220" y="192"/>
                </a:lnTo>
                <a:lnTo>
                  <a:pt x="4226" y="182"/>
                </a:lnTo>
                <a:lnTo>
                  <a:pt x="4226" y="182"/>
                </a:lnTo>
                <a:lnTo>
                  <a:pt x="4232" y="174"/>
                </a:lnTo>
                <a:lnTo>
                  <a:pt x="4232" y="174"/>
                </a:lnTo>
                <a:lnTo>
                  <a:pt x="4234" y="170"/>
                </a:lnTo>
                <a:lnTo>
                  <a:pt x="4238" y="166"/>
                </a:lnTo>
                <a:lnTo>
                  <a:pt x="4238" y="166"/>
                </a:lnTo>
                <a:lnTo>
                  <a:pt x="4242" y="160"/>
                </a:lnTo>
                <a:lnTo>
                  <a:pt x="4244" y="156"/>
                </a:lnTo>
                <a:lnTo>
                  <a:pt x="4248" y="146"/>
                </a:lnTo>
                <a:lnTo>
                  <a:pt x="4248" y="146"/>
                </a:lnTo>
                <a:lnTo>
                  <a:pt x="4246" y="144"/>
                </a:lnTo>
                <a:lnTo>
                  <a:pt x="4242" y="140"/>
                </a:lnTo>
                <a:lnTo>
                  <a:pt x="4242" y="140"/>
                </a:lnTo>
                <a:lnTo>
                  <a:pt x="4240" y="140"/>
                </a:lnTo>
                <a:lnTo>
                  <a:pt x="4236" y="144"/>
                </a:lnTo>
                <a:lnTo>
                  <a:pt x="4232" y="150"/>
                </a:lnTo>
                <a:lnTo>
                  <a:pt x="4232" y="150"/>
                </a:lnTo>
                <a:lnTo>
                  <a:pt x="4218" y="170"/>
                </a:lnTo>
                <a:lnTo>
                  <a:pt x="4218" y="170"/>
                </a:lnTo>
                <a:lnTo>
                  <a:pt x="4216" y="172"/>
                </a:lnTo>
                <a:lnTo>
                  <a:pt x="4212" y="174"/>
                </a:lnTo>
                <a:lnTo>
                  <a:pt x="4212" y="170"/>
                </a:lnTo>
                <a:lnTo>
                  <a:pt x="4212" y="170"/>
                </a:lnTo>
                <a:lnTo>
                  <a:pt x="4214" y="164"/>
                </a:lnTo>
                <a:lnTo>
                  <a:pt x="4214" y="164"/>
                </a:lnTo>
                <a:lnTo>
                  <a:pt x="4218" y="154"/>
                </a:lnTo>
                <a:lnTo>
                  <a:pt x="4218" y="154"/>
                </a:lnTo>
                <a:lnTo>
                  <a:pt x="4224" y="140"/>
                </a:lnTo>
                <a:lnTo>
                  <a:pt x="4228" y="128"/>
                </a:lnTo>
                <a:lnTo>
                  <a:pt x="4228" y="128"/>
                </a:lnTo>
                <a:lnTo>
                  <a:pt x="4228" y="126"/>
                </a:lnTo>
                <a:lnTo>
                  <a:pt x="4232" y="114"/>
                </a:lnTo>
                <a:lnTo>
                  <a:pt x="4232" y="114"/>
                </a:lnTo>
                <a:lnTo>
                  <a:pt x="4232" y="112"/>
                </a:lnTo>
                <a:lnTo>
                  <a:pt x="4232" y="110"/>
                </a:lnTo>
                <a:lnTo>
                  <a:pt x="4228" y="108"/>
                </a:lnTo>
                <a:lnTo>
                  <a:pt x="4220" y="108"/>
                </a:lnTo>
                <a:lnTo>
                  <a:pt x="4220" y="108"/>
                </a:lnTo>
                <a:lnTo>
                  <a:pt x="4216" y="120"/>
                </a:lnTo>
                <a:lnTo>
                  <a:pt x="4208" y="140"/>
                </a:lnTo>
                <a:lnTo>
                  <a:pt x="4202" y="156"/>
                </a:lnTo>
                <a:lnTo>
                  <a:pt x="4196" y="164"/>
                </a:lnTo>
                <a:lnTo>
                  <a:pt x="4196" y="164"/>
                </a:lnTo>
                <a:lnTo>
                  <a:pt x="4194" y="164"/>
                </a:lnTo>
                <a:lnTo>
                  <a:pt x="4194" y="162"/>
                </a:lnTo>
                <a:lnTo>
                  <a:pt x="4196" y="160"/>
                </a:lnTo>
                <a:lnTo>
                  <a:pt x="4196" y="152"/>
                </a:lnTo>
                <a:lnTo>
                  <a:pt x="4200" y="140"/>
                </a:lnTo>
                <a:lnTo>
                  <a:pt x="4200" y="140"/>
                </a:lnTo>
                <a:lnTo>
                  <a:pt x="4204" y="130"/>
                </a:lnTo>
                <a:lnTo>
                  <a:pt x="4204" y="130"/>
                </a:lnTo>
                <a:lnTo>
                  <a:pt x="4208" y="116"/>
                </a:lnTo>
                <a:lnTo>
                  <a:pt x="4216" y="100"/>
                </a:lnTo>
                <a:lnTo>
                  <a:pt x="4216" y="100"/>
                </a:lnTo>
                <a:lnTo>
                  <a:pt x="4216" y="94"/>
                </a:lnTo>
                <a:lnTo>
                  <a:pt x="4214" y="92"/>
                </a:lnTo>
                <a:lnTo>
                  <a:pt x="4208" y="88"/>
                </a:lnTo>
                <a:lnTo>
                  <a:pt x="4208" y="88"/>
                </a:lnTo>
                <a:lnTo>
                  <a:pt x="4206" y="88"/>
                </a:lnTo>
                <a:lnTo>
                  <a:pt x="4204" y="90"/>
                </a:lnTo>
                <a:lnTo>
                  <a:pt x="4202" y="92"/>
                </a:lnTo>
                <a:lnTo>
                  <a:pt x="4192" y="110"/>
                </a:lnTo>
                <a:lnTo>
                  <a:pt x="4188" y="128"/>
                </a:lnTo>
                <a:lnTo>
                  <a:pt x="4182" y="146"/>
                </a:lnTo>
                <a:lnTo>
                  <a:pt x="4182" y="146"/>
                </a:lnTo>
                <a:lnTo>
                  <a:pt x="4180" y="152"/>
                </a:lnTo>
                <a:lnTo>
                  <a:pt x="4180" y="156"/>
                </a:lnTo>
                <a:lnTo>
                  <a:pt x="4178" y="158"/>
                </a:lnTo>
                <a:lnTo>
                  <a:pt x="4178" y="158"/>
                </a:lnTo>
                <a:lnTo>
                  <a:pt x="4172" y="156"/>
                </a:lnTo>
                <a:lnTo>
                  <a:pt x="4170" y="154"/>
                </a:lnTo>
                <a:lnTo>
                  <a:pt x="4168" y="148"/>
                </a:lnTo>
                <a:lnTo>
                  <a:pt x="4168" y="148"/>
                </a:lnTo>
                <a:lnTo>
                  <a:pt x="4168" y="142"/>
                </a:lnTo>
                <a:lnTo>
                  <a:pt x="4170" y="134"/>
                </a:lnTo>
                <a:lnTo>
                  <a:pt x="4170" y="134"/>
                </a:lnTo>
                <a:lnTo>
                  <a:pt x="4170" y="132"/>
                </a:lnTo>
                <a:lnTo>
                  <a:pt x="4170" y="128"/>
                </a:lnTo>
                <a:lnTo>
                  <a:pt x="4168" y="120"/>
                </a:lnTo>
                <a:lnTo>
                  <a:pt x="4168" y="120"/>
                </a:lnTo>
                <a:lnTo>
                  <a:pt x="4170" y="96"/>
                </a:lnTo>
                <a:lnTo>
                  <a:pt x="4170" y="96"/>
                </a:lnTo>
                <a:lnTo>
                  <a:pt x="4168" y="92"/>
                </a:lnTo>
                <a:lnTo>
                  <a:pt x="4162" y="90"/>
                </a:lnTo>
                <a:lnTo>
                  <a:pt x="4162" y="90"/>
                </a:lnTo>
                <a:lnTo>
                  <a:pt x="4160" y="90"/>
                </a:lnTo>
                <a:lnTo>
                  <a:pt x="4158" y="94"/>
                </a:lnTo>
                <a:lnTo>
                  <a:pt x="4156" y="104"/>
                </a:lnTo>
                <a:lnTo>
                  <a:pt x="4156" y="120"/>
                </a:lnTo>
                <a:lnTo>
                  <a:pt x="4156" y="120"/>
                </a:lnTo>
                <a:lnTo>
                  <a:pt x="4156" y="156"/>
                </a:lnTo>
                <a:lnTo>
                  <a:pt x="4156" y="156"/>
                </a:lnTo>
                <a:lnTo>
                  <a:pt x="4154" y="168"/>
                </a:lnTo>
                <a:lnTo>
                  <a:pt x="4154" y="176"/>
                </a:lnTo>
                <a:lnTo>
                  <a:pt x="4150" y="180"/>
                </a:lnTo>
                <a:lnTo>
                  <a:pt x="4150" y="180"/>
                </a:lnTo>
                <a:lnTo>
                  <a:pt x="4144" y="188"/>
                </a:lnTo>
                <a:lnTo>
                  <a:pt x="4138" y="194"/>
                </a:lnTo>
                <a:lnTo>
                  <a:pt x="4138" y="194"/>
                </a:lnTo>
                <a:lnTo>
                  <a:pt x="4138" y="196"/>
                </a:lnTo>
                <a:lnTo>
                  <a:pt x="4136" y="196"/>
                </a:lnTo>
                <a:lnTo>
                  <a:pt x="4134" y="174"/>
                </a:lnTo>
                <a:lnTo>
                  <a:pt x="4134" y="174"/>
                </a:lnTo>
                <a:lnTo>
                  <a:pt x="4134" y="164"/>
                </a:lnTo>
                <a:lnTo>
                  <a:pt x="4130" y="158"/>
                </a:lnTo>
                <a:lnTo>
                  <a:pt x="4128" y="154"/>
                </a:lnTo>
                <a:lnTo>
                  <a:pt x="4124" y="152"/>
                </a:lnTo>
                <a:lnTo>
                  <a:pt x="4120" y="152"/>
                </a:lnTo>
                <a:lnTo>
                  <a:pt x="4118" y="154"/>
                </a:lnTo>
                <a:lnTo>
                  <a:pt x="4118" y="154"/>
                </a:lnTo>
                <a:lnTo>
                  <a:pt x="4120" y="160"/>
                </a:lnTo>
                <a:lnTo>
                  <a:pt x="4122" y="170"/>
                </a:lnTo>
                <a:lnTo>
                  <a:pt x="4124" y="190"/>
                </a:lnTo>
                <a:lnTo>
                  <a:pt x="4124" y="190"/>
                </a:lnTo>
                <a:lnTo>
                  <a:pt x="4124" y="194"/>
                </a:lnTo>
                <a:lnTo>
                  <a:pt x="4122" y="198"/>
                </a:lnTo>
                <a:lnTo>
                  <a:pt x="4120" y="204"/>
                </a:lnTo>
                <a:lnTo>
                  <a:pt x="4120" y="210"/>
                </a:lnTo>
                <a:lnTo>
                  <a:pt x="4120" y="210"/>
                </a:lnTo>
                <a:lnTo>
                  <a:pt x="4124" y="222"/>
                </a:lnTo>
                <a:lnTo>
                  <a:pt x="4136" y="238"/>
                </a:lnTo>
                <a:lnTo>
                  <a:pt x="4150" y="260"/>
                </a:lnTo>
                <a:lnTo>
                  <a:pt x="4150" y="260"/>
                </a:lnTo>
                <a:lnTo>
                  <a:pt x="4146" y="268"/>
                </a:lnTo>
                <a:lnTo>
                  <a:pt x="4146" y="268"/>
                </a:lnTo>
                <a:lnTo>
                  <a:pt x="4146" y="270"/>
                </a:lnTo>
                <a:lnTo>
                  <a:pt x="4146" y="274"/>
                </a:lnTo>
                <a:lnTo>
                  <a:pt x="4148" y="278"/>
                </a:lnTo>
                <a:lnTo>
                  <a:pt x="4152" y="282"/>
                </a:lnTo>
                <a:lnTo>
                  <a:pt x="4152" y="284"/>
                </a:lnTo>
                <a:lnTo>
                  <a:pt x="4152" y="284"/>
                </a:lnTo>
                <a:lnTo>
                  <a:pt x="4150" y="292"/>
                </a:lnTo>
                <a:lnTo>
                  <a:pt x="4152" y="312"/>
                </a:lnTo>
                <a:lnTo>
                  <a:pt x="4154" y="362"/>
                </a:lnTo>
                <a:lnTo>
                  <a:pt x="4154" y="362"/>
                </a:lnTo>
                <a:lnTo>
                  <a:pt x="4154" y="384"/>
                </a:lnTo>
                <a:lnTo>
                  <a:pt x="4150" y="410"/>
                </a:lnTo>
                <a:lnTo>
                  <a:pt x="4146" y="434"/>
                </a:lnTo>
                <a:lnTo>
                  <a:pt x="4144" y="456"/>
                </a:lnTo>
                <a:lnTo>
                  <a:pt x="4144" y="456"/>
                </a:lnTo>
                <a:lnTo>
                  <a:pt x="4146" y="506"/>
                </a:lnTo>
                <a:lnTo>
                  <a:pt x="4148" y="536"/>
                </a:lnTo>
                <a:lnTo>
                  <a:pt x="4144" y="536"/>
                </a:lnTo>
                <a:lnTo>
                  <a:pt x="4144" y="536"/>
                </a:lnTo>
                <a:lnTo>
                  <a:pt x="4144" y="540"/>
                </a:lnTo>
                <a:lnTo>
                  <a:pt x="4142" y="542"/>
                </a:lnTo>
                <a:lnTo>
                  <a:pt x="4140" y="542"/>
                </a:lnTo>
                <a:lnTo>
                  <a:pt x="4140" y="542"/>
                </a:lnTo>
                <a:lnTo>
                  <a:pt x="4136" y="542"/>
                </a:lnTo>
                <a:lnTo>
                  <a:pt x="4132" y="540"/>
                </a:lnTo>
                <a:lnTo>
                  <a:pt x="4130" y="544"/>
                </a:lnTo>
                <a:lnTo>
                  <a:pt x="4130" y="548"/>
                </a:lnTo>
                <a:lnTo>
                  <a:pt x="4130" y="548"/>
                </a:lnTo>
                <a:lnTo>
                  <a:pt x="4130" y="556"/>
                </a:lnTo>
                <a:lnTo>
                  <a:pt x="4128" y="564"/>
                </a:lnTo>
                <a:lnTo>
                  <a:pt x="4124" y="570"/>
                </a:lnTo>
                <a:lnTo>
                  <a:pt x="4120" y="572"/>
                </a:lnTo>
                <a:lnTo>
                  <a:pt x="4120" y="572"/>
                </a:lnTo>
                <a:lnTo>
                  <a:pt x="4118" y="574"/>
                </a:lnTo>
                <a:lnTo>
                  <a:pt x="4116" y="578"/>
                </a:lnTo>
                <a:lnTo>
                  <a:pt x="4120" y="584"/>
                </a:lnTo>
                <a:lnTo>
                  <a:pt x="4122" y="592"/>
                </a:lnTo>
                <a:lnTo>
                  <a:pt x="4124" y="596"/>
                </a:lnTo>
                <a:lnTo>
                  <a:pt x="4124" y="596"/>
                </a:lnTo>
                <a:lnTo>
                  <a:pt x="4122" y="602"/>
                </a:lnTo>
                <a:lnTo>
                  <a:pt x="4122" y="604"/>
                </a:lnTo>
                <a:lnTo>
                  <a:pt x="4122" y="604"/>
                </a:lnTo>
                <a:lnTo>
                  <a:pt x="4118" y="606"/>
                </a:lnTo>
                <a:lnTo>
                  <a:pt x="4118" y="606"/>
                </a:lnTo>
                <a:lnTo>
                  <a:pt x="4116" y="608"/>
                </a:lnTo>
                <a:lnTo>
                  <a:pt x="4116" y="608"/>
                </a:lnTo>
                <a:lnTo>
                  <a:pt x="4114" y="604"/>
                </a:lnTo>
                <a:lnTo>
                  <a:pt x="4108" y="602"/>
                </a:lnTo>
                <a:lnTo>
                  <a:pt x="4102" y="602"/>
                </a:lnTo>
                <a:lnTo>
                  <a:pt x="4096" y="606"/>
                </a:lnTo>
                <a:lnTo>
                  <a:pt x="4096" y="606"/>
                </a:lnTo>
                <a:lnTo>
                  <a:pt x="4094" y="616"/>
                </a:lnTo>
                <a:lnTo>
                  <a:pt x="4096" y="622"/>
                </a:lnTo>
                <a:lnTo>
                  <a:pt x="4100" y="628"/>
                </a:lnTo>
                <a:lnTo>
                  <a:pt x="4106" y="630"/>
                </a:lnTo>
                <a:lnTo>
                  <a:pt x="4106" y="630"/>
                </a:lnTo>
                <a:lnTo>
                  <a:pt x="4110" y="628"/>
                </a:lnTo>
                <a:lnTo>
                  <a:pt x="4114" y="626"/>
                </a:lnTo>
                <a:lnTo>
                  <a:pt x="4114" y="626"/>
                </a:lnTo>
                <a:lnTo>
                  <a:pt x="4118" y="634"/>
                </a:lnTo>
                <a:lnTo>
                  <a:pt x="4120" y="638"/>
                </a:lnTo>
                <a:lnTo>
                  <a:pt x="4120" y="638"/>
                </a:lnTo>
                <a:lnTo>
                  <a:pt x="4118" y="640"/>
                </a:lnTo>
                <a:lnTo>
                  <a:pt x="4116" y="644"/>
                </a:lnTo>
                <a:lnTo>
                  <a:pt x="4114" y="650"/>
                </a:lnTo>
                <a:lnTo>
                  <a:pt x="4112" y="656"/>
                </a:lnTo>
                <a:lnTo>
                  <a:pt x="4110" y="658"/>
                </a:lnTo>
                <a:lnTo>
                  <a:pt x="4108" y="658"/>
                </a:lnTo>
                <a:lnTo>
                  <a:pt x="4108" y="658"/>
                </a:lnTo>
                <a:lnTo>
                  <a:pt x="4104" y="660"/>
                </a:lnTo>
                <a:lnTo>
                  <a:pt x="4102" y="660"/>
                </a:lnTo>
                <a:lnTo>
                  <a:pt x="4100" y="666"/>
                </a:lnTo>
                <a:lnTo>
                  <a:pt x="4104" y="672"/>
                </a:lnTo>
                <a:lnTo>
                  <a:pt x="4108" y="678"/>
                </a:lnTo>
                <a:lnTo>
                  <a:pt x="4108" y="678"/>
                </a:lnTo>
                <a:lnTo>
                  <a:pt x="4108" y="680"/>
                </a:lnTo>
                <a:lnTo>
                  <a:pt x="4110" y="686"/>
                </a:lnTo>
                <a:lnTo>
                  <a:pt x="4108" y="698"/>
                </a:lnTo>
                <a:lnTo>
                  <a:pt x="4106" y="712"/>
                </a:lnTo>
                <a:lnTo>
                  <a:pt x="4106" y="712"/>
                </a:lnTo>
                <a:lnTo>
                  <a:pt x="4106" y="714"/>
                </a:lnTo>
                <a:lnTo>
                  <a:pt x="4104" y="718"/>
                </a:lnTo>
                <a:lnTo>
                  <a:pt x="4096" y="722"/>
                </a:lnTo>
                <a:lnTo>
                  <a:pt x="4096" y="722"/>
                </a:lnTo>
                <a:lnTo>
                  <a:pt x="4092" y="718"/>
                </a:lnTo>
                <a:lnTo>
                  <a:pt x="4086" y="714"/>
                </a:lnTo>
                <a:lnTo>
                  <a:pt x="4078" y="714"/>
                </a:lnTo>
                <a:lnTo>
                  <a:pt x="4070" y="714"/>
                </a:lnTo>
                <a:lnTo>
                  <a:pt x="4070" y="714"/>
                </a:lnTo>
                <a:lnTo>
                  <a:pt x="4068" y="728"/>
                </a:lnTo>
                <a:lnTo>
                  <a:pt x="4068" y="728"/>
                </a:lnTo>
                <a:lnTo>
                  <a:pt x="4060" y="730"/>
                </a:lnTo>
                <a:lnTo>
                  <a:pt x="4060" y="730"/>
                </a:lnTo>
                <a:lnTo>
                  <a:pt x="4060" y="716"/>
                </a:lnTo>
                <a:lnTo>
                  <a:pt x="4062" y="700"/>
                </a:lnTo>
                <a:lnTo>
                  <a:pt x="4062" y="700"/>
                </a:lnTo>
                <a:lnTo>
                  <a:pt x="4058" y="700"/>
                </a:lnTo>
                <a:lnTo>
                  <a:pt x="4056" y="700"/>
                </a:lnTo>
                <a:lnTo>
                  <a:pt x="4056" y="700"/>
                </a:lnTo>
                <a:lnTo>
                  <a:pt x="4056" y="708"/>
                </a:lnTo>
                <a:lnTo>
                  <a:pt x="4054" y="716"/>
                </a:lnTo>
                <a:lnTo>
                  <a:pt x="4050" y="722"/>
                </a:lnTo>
                <a:lnTo>
                  <a:pt x="4044" y="726"/>
                </a:lnTo>
                <a:lnTo>
                  <a:pt x="4044" y="726"/>
                </a:lnTo>
                <a:lnTo>
                  <a:pt x="4032" y="722"/>
                </a:lnTo>
                <a:lnTo>
                  <a:pt x="4026" y="716"/>
                </a:lnTo>
                <a:lnTo>
                  <a:pt x="4026" y="716"/>
                </a:lnTo>
                <a:lnTo>
                  <a:pt x="4020" y="708"/>
                </a:lnTo>
                <a:lnTo>
                  <a:pt x="4020" y="708"/>
                </a:lnTo>
                <a:lnTo>
                  <a:pt x="4020" y="702"/>
                </a:lnTo>
                <a:lnTo>
                  <a:pt x="4022" y="696"/>
                </a:lnTo>
                <a:lnTo>
                  <a:pt x="4026" y="692"/>
                </a:lnTo>
                <a:lnTo>
                  <a:pt x="4026" y="692"/>
                </a:lnTo>
                <a:lnTo>
                  <a:pt x="4028" y="688"/>
                </a:lnTo>
                <a:lnTo>
                  <a:pt x="4032" y="682"/>
                </a:lnTo>
                <a:lnTo>
                  <a:pt x="4034" y="674"/>
                </a:lnTo>
                <a:lnTo>
                  <a:pt x="4034" y="674"/>
                </a:lnTo>
                <a:lnTo>
                  <a:pt x="4036" y="666"/>
                </a:lnTo>
                <a:lnTo>
                  <a:pt x="4034" y="654"/>
                </a:lnTo>
                <a:lnTo>
                  <a:pt x="4034" y="654"/>
                </a:lnTo>
                <a:lnTo>
                  <a:pt x="4034" y="652"/>
                </a:lnTo>
                <a:lnTo>
                  <a:pt x="4030" y="654"/>
                </a:lnTo>
                <a:lnTo>
                  <a:pt x="4028" y="656"/>
                </a:lnTo>
                <a:lnTo>
                  <a:pt x="4028" y="656"/>
                </a:lnTo>
                <a:lnTo>
                  <a:pt x="4028" y="630"/>
                </a:lnTo>
                <a:lnTo>
                  <a:pt x="4028" y="630"/>
                </a:lnTo>
                <a:lnTo>
                  <a:pt x="4024" y="616"/>
                </a:lnTo>
                <a:lnTo>
                  <a:pt x="4018" y="602"/>
                </a:lnTo>
                <a:lnTo>
                  <a:pt x="4010" y="586"/>
                </a:lnTo>
                <a:lnTo>
                  <a:pt x="4010" y="586"/>
                </a:lnTo>
                <a:lnTo>
                  <a:pt x="4006" y="574"/>
                </a:lnTo>
                <a:lnTo>
                  <a:pt x="4000" y="564"/>
                </a:lnTo>
                <a:lnTo>
                  <a:pt x="3994" y="556"/>
                </a:lnTo>
                <a:lnTo>
                  <a:pt x="3986" y="550"/>
                </a:lnTo>
                <a:lnTo>
                  <a:pt x="3980" y="544"/>
                </a:lnTo>
                <a:lnTo>
                  <a:pt x="3974" y="540"/>
                </a:lnTo>
                <a:lnTo>
                  <a:pt x="3960" y="538"/>
                </a:lnTo>
                <a:lnTo>
                  <a:pt x="3948" y="536"/>
                </a:lnTo>
                <a:lnTo>
                  <a:pt x="3938" y="538"/>
                </a:lnTo>
                <a:lnTo>
                  <a:pt x="3930" y="540"/>
                </a:lnTo>
                <a:lnTo>
                  <a:pt x="3930" y="540"/>
                </a:lnTo>
                <a:lnTo>
                  <a:pt x="3914" y="540"/>
                </a:lnTo>
                <a:lnTo>
                  <a:pt x="3902" y="544"/>
                </a:lnTo>
                <a:lnTo>
                  <a:pt x="3890" y="550"/>
                </a:lnTo>
                <a:lnTo>
                  <a:pt x="3882" y="556"/>
                </a:lnTo>
                <a:lnTo>
                  <a:pt x="3876" y="566"/>
                </a:lnTo>
                <a:lnTo>
                  <a:pt x="3870" y="578"/>
                </a:lnTo>
                <a:lnTo>
                  <a:pt x="3868" y="590"/>
                </a:lnTo>
                <a:lnTo>
                  <a:pt x="3866" y="602"/>
                </a:lnTo>
                <a:lnTo>
                  <a:pt x="3864" y="626"/>
                </a:lnTo>
                <a:lnTo>
                  <a:pt x="3866" y="648"/>
                </a:lnTo>
                <a:lnTo>
                  <a:pt x="3868" y="670"/>
                </a:lnTo>
                <a:lnTo>
                  <a:pt x="3868" y="670"/>
                </a:lnTo>
                <a:lnTo>
                  <a:pt x="3866" y="668"/>
                </a:lnTo>
                <a:lnTo>
                  <a:pt x="3864" y="668"/>
                </a:lnTo>
                <a:lnTo>
                  <a:pt x="3864" y="670"/>
                </a:lnTo>
                <a:lnTo>
                  <a:pt x="3864" y="670"/>
                </a:lnTo>
                <a:lnTo>
                  <a:pt x="3864" y="676"/>
                </a:lnTo>
                <a:lnTo>
                  <a:pt x="3866" y="690"/>
                </a:lnTo>
                <a:lnTo>
                  <a:pt x="3866" y="690"/>
                </a:lnTo>
                <a:lnTo>
                  <a:pt x="3868" y="694"/>
                </a:lnTo>
                <a:lnTo>
                  <a:pt x="3872" y="700"/>
                </a:lnTo>
                <a:lnTo>
                  <a:pt x="3878" y="706"/>
                </a:lnTo>
                <a:lnTo>
                  <a:pt x="3888" y="710"/>
                </a:lnTo>
                <a:lnTo>
                  <a:pt x="3888" y="710"/>
                </a:lnTo>
                <a:lnTo>
                  <a:pt x="3890" y="714"/>
                </a:lnTo>
                <a:lnTo>
                  <a:pt x="3888" y="722"/>
                </a:lnTo>
                <a:lnTo>
                  <a:pt x="3886" y="732"/>
                </a:lnTo>
                <a:lnTo>
                  <a:pt x="3886" y="732"/>
                </a:lnTo>
                <a:lnTo>
                  <a:pt x="3882" y="736"/>
                </a:lnTo>
                <a:lnTo>
                  <a:pt x="3876" y="740"/>
                </a:lnTo>
                <a:lnTo>
                  <a:pt x="3876" y="740"/>
                </a:lnTo>
                <a:lnTo>
                  <a:pt x="3876" y="740"/>
                </a:lnTo>
                <a:lnTo>
                  <a:pt x="3876" y="740"/>
                </a:lnTo>
                <a:lnTo>
                  <a:pt x="3876" y="740"/>
                </a:lnTo>
                <a:lnTo>
                  <a:pt x="3876" y="740"/>
                </a:lnTo>
                <a:lnTo>
                  <a:pt x="3868" y="742"/>
                </a:lnTo>
                <a:lnTo>
                  <a:pt x="3860" y="742"/>
                </a:lnTo>
                <a:lnTo>
                  <a:pt x="3854" y="742"/>
                </a:lnTo>
                <a:lnTo>
                  <a:pt x="3850" y="740"/>
                </a:lnTo>
                <a:lnTo>
                  <a:pt x="3850" y="740"/>
                </a:lnTo>
                <a:lnTo>
                  <a:pt x="3850" y="738"/>
                </a:lnTo>
                <a:lnTo>
                  <a:pt x="3850" y="732"/>
                </a:lnTo>
                <a:lnTo>
                  <a:pt x="3850" y="732"/>
                </a:lnTo>
                <a:lnTo>
                  <a:pt x="3850" y="728"/>
                </a:lnTo>
                <a:lnTo>
                  <a:pt x="3848" y="724"/>
                </a:lnTo>
                <a:lnTo>
                  <a:pt x="3844" y="716"/>
                </a:lnTo>
                <a:lnTo>
                  <a:pt x="3844" y="716"/>
                </a:lnTo>
                <a:lnTo>
                  <a:pt x="3842" y="710"/>
                </a:lnTo>
                <a:lnTo>
                  <a:pt x="3840" y="708"/>
                </a:lnTo>
                <a:lnTo>
                  <a:pt x="3840" y="704"/>
                </a:lnTo>
                <a:lnTo>
                  <a:pt x="3840" y="704"/>
                </a:lnTo>
                <a:lnTo>
                  <a:pt x="3840" y="702"/>
                </a:lnTo>
                <a:lnTo>
                  <a:pt x="3838" y="698"/>
                </a:lnTo>
                <a:lnTo>
                  <a:pt x="3836" y="694"/>
                </a:lnTo>
                <a:lnTo>
                  <a:pt x="3836" y="690"/>
                </a:lnTo>
                <a:lnTo>
                  <a:pt x="3836" y="690"/>
                </a:lnTo>
                <a:lnTo>
                  <a:pt x="3834" y="684"/>
                </a:lnTo>
                <a:lnTo>
                  <a:pt x="3830" y="678"/>
                </a:lnTo>
                <a:lnTo>
                  <a:pt x="3828" y="672"/>
                </a:lnTo>
                <a:lnTo>
                  <a:pt x="3826" y="668"/>
                </a:lnTo>
                <a:lnTo>
                  <a:pt x="3826" y="668"/>
                </a:lnTo>
                <a:lnTo>
                  <a:pt x="3824" y="660"/>
                </a:lnTo>
                <a:lnTo>
                  <a:pt x="3822" y="658"/>
                </a:lnTo>
                <a:lnTo>
                  <a:pt x="3822" y="658"/>
                </a:lnTo>
                <a:lnTo>
                  <a:pt x="3820" y="652"/>
                </a:lnTo>
                <a:lnTo>
                  <a:pt x="3820" y="646"/>
                </a:lnTo>
                <a:lnTo>
                  <a:pt x="3820" y="646"/>
                </a:lnTo>
                <a:lnTo>
                  <a:pt x="3818" y="636"/>
                </a:lnTo>
                <a:lnTo>
                  <a:pt x="3816" y="630"/>
                </a:lnTo>
                <a:lnTo>
                  <a:pt x="3816" y="630"/>
                </a:lnTo>
                <a:lnTo>
                  <a:pt x="3808" y="620"/>
                </a:lnTo>
                <a:lnTo>
                  <a:pt x="3808" y="620"/>
                </a:lnTo>
                <a:lnTo>
                  <a:pt x="3806" y="616"/>
                </a:lnTo>
                <a:lnTo>
                  <a:pt x="3808" y="612"/>
                </a:lnTo>
                <a:lnTo>
                  <a:pt x="3810" y="606"/>
                </a:lnTo>
                <a:lnTo>
                  <a:pt x="3810" y="606"/>
                </a:lnTo>
                <a:lnTo>
                  <a:pt x="3814" y="596"/>
                </a:lnTo>
                <a:lnTo>
                  <a:pt x="3814" y="590"/>
                </a:lnTo>
                <a:lnTo>
                  <a:pt x="3812" y="586"/>
                </a:lnTo>
                <a:lnTo>
                  <a:pt x="3812" y="586"/>
                </a:lnTo>
                <a:lnTo>
                  <a:pt x="3808" y="580"/>
                </a:lnTo>
                <a:lnTo>
                  <a:pt x="3800" y="574"/>
                </a:lnTo>
                <a:lnTo>
                  <a:pt x="3794" y="568"/>
                </a:lnTo>
                <a:lnTo>
                  <a:pt x="3792" y="564"/>
                </a:lnTo>
                <a:lnTo>
                  <a:pt x="3790" y="558"/>
                </a:lnTo>
                <a:lnTo>
                  <a:pt x="3790" y="558"/>
                </a:lnTo>
                <a:lnTo>
                  <a:pt x="3792" y="516"/>
                </a:lnTo>
                <a:lnTo>
                  <a:pt x="3796" y="474"/>
                </a:lnTo>
                <a:lnTo>
                  <a:pt x="3796" y="474"/>
                </a:lnTo>
                <a:lnTo>
                  <a:pt x="3796" y="464"/>
                </a:lnTo>
                <a:lnTo>
                  <a:pt x="3796" y="448"/>
                </a:lnTo>
                <a:lnTo>
                  <a:pt x="3796" y="424"/>
                </a:lnTo>
                <a:lnTo>
                  <a:pt x="3796" y="424"/>
                </a:lnTo>
                <a:lnTo>
                  <a:pt x="3798" y="382"/>
                </a:lnTo>
                <a:lnTo>
                  <a:pt x="3798" y="382"/>
                </a:lnTo>
                <a:lnTo>
                  <a:pt x="3798" y="350"/>
                </a:lnTo>
                <a:lnTo>
                  <a:pt x="3798" y="350"/>
                </a:lnTo>
                <a:lnTo>
                  <a:pt x="3802" y="326"/>
                </a:lnTo>
                <a:lnTo>
                  <a:pt x="3802" y="326"/>
                </a:lnTo>
                <a:lnTo>
                  <a:pt x="3804" y="320"/>
                </a:lnTo>
                <a:lnTo>
                  <a:pt x="3806" y="316"/>
                </a:lnTo>
                <a:lnTo>
                  <a:pt x="3806" y="316"/>
                </a:lnTo>
                <a:lnTo>
                  <a:pt x="3806" y="304"/>
                </a:lnTo>
                <a:lnTo>
                  <a:pt x="3806" y="304"/>
                </a:lnTo>
                <a:lnTo>
                  <a:pt x="3808" y="300"/>
                </a:lnTo>
                <a:lnTo>
                  <a:pt x="3810" y="296"/>
                </a:lnTo>
                <a:lnTo>
                  <a:pt x="3814" y="292"/>
                </a:lnTo>
                <a:lnTo>
                  <a:pt x="3814" y="292"/>
                </a:lnTo>
                <a:lnTo>
                  <a:pt x="3818" y="286"/>
                </a:lnTo>
                <a:lnTo>
                  <a:pt x="3822" y="282"/>
                </a:lnTo>
                <a:lnTo>
                  <a:pt x="3826" y="278"/>
                </a:lnTo>
                <a:lnTo>
                  <a:pt x="3826" y="278"/>
                </a:lnTo>
                <a:lnTo>
                  <a:pt x="3830" y="276"/>
                </a:lnTo>
                <a:lnTo>
                  <a:pt x="3834" y="270"/>
                </a:lnTo>
                <a:lnTo>
                  <a:pt x="3842" y="260"/>
                </a:lnTo>
                <a:lnTo>
                  <a:pt x="3842" y="260"/>
                </a:lnTo>
                <a:lnTo>
                  <a:pt x="3844" y="254"/>
                </a:lnTo>
                <a:lnTo>
                  <a:pt x="3844" y="248"/>
                </a:lnTo>
                <a:lnTo>
                  <a:pt x="3844" y="248"/>
                </a:lnTo>
                <a:lnTo>
                  <a:pt x="3844" y="230"/>
                </a:lnTo>
                <a:lnTo>
                  <a:pt x="3844" y="230"/>
                </a:lnTo>
                <a:lnTo>
                  <a:pt x="3842" y="222"/>
                </a:lnTo>
                <a:lnTo>
                  <a:pt x="3836" y="218"/>
                </a:lnTo>
                <a:lnTo>
                  <a:pt x="3836" y="218"/>
                </a:lnTo>
                <a:lnTo>
                  <a:pt x="3828" y="210"/>
                </a:lnTo>
                <a:lnTo>
                  <a:pt x="3824" y="206"/>
                </a:lnTo>
                <a:lnTo>
                  <a:pt x="3822" y="202"/>
                </a:lnTo>
                <a:lnTo>
                  <a:pt x="3822" y="202"/>
                </a:lnTo>
                <a:lnTo>
                  <a:pt x="3822" y="196"/>
                </a:lnTo>
                <a:lnTo>
                  <a:pt x="3822" y="190"/>
                </a:lnTo>
                <a:lnTo>
                  <a:pt x="3822" y="190"/>
                </a:lnTo>
                <a:lnTo>
                  <a:pt x="3822" y="174"/>
                </a:lnTo>
                <a:lnTo>
                  <a:pt x="3820" y="146"/>
                </a:lnTo>
                <a:lnTo>
                  <a:pt x="3820" y="146"/>
                </a:lnTo>
                <a:lnTo>
                  <a:pt x="3818" y="140"/>
                </a:lnTo>
                <a:lnTo>
                  <a:pt x="3814" y="138"/>
                </a:lnTo>
                <a:lnTo>
                  <a:pt x="3810" y="140"/>
                </a:lnTo>
                <a:lnTo>
                  <a:pt x="3810" y="140"/>
                </a:lnTo>
                <a:lnTo>
                  <a:pt x="3808" y="140"/>
                </a:lnTo>
                <a:lnTo>
                  <a:pt x="3806" y="142"/>
                </a:lnTo>
                <a:lnTo>
                  <a:pt x="3806" y="148"/>
                </a:lnTo>
                <a:lnTo>
                  <a:pt x="3806" y="158"/>
                </a:lnTo>
                <a:lnTo>
                  <a:pt x="3810" y="184"/>
                </a:lnTo>
                <a:lnTo>
                  <a:pt x="3810" y="184"/>
                </a:lnTo>
                <a:lnTo>
                  <a:pt x="3808" y="194"/>
                </a:lnTo>
                <a:lnTo>
                  <a:pt x="3806" y="202"/>
                </a:lnTo>
                <a:lnTo>
                  <a:pt x="3804" y="204"/>
                </a:lnTo>
                <a:lnTo>
                  <a:pt x="3804" y="204"/>
                </a:lnTo>
                <a:lnTo>
                  <a:pt x="3804" y="202"/>
                </a:lnTo>
                <a:lnTo>
                  <a:pt x="3802" y="196"/>
                </a:lnTo>
                <a:lnTo>
                  <a:pt x="3802" y="188"/>
                </a:lnTo>
                <a:lnTo>
                  <a:pt x="3802" y="188"/>
                </a:lnTo>
                <a:lnTo>
                  <a:pt x="3798" y="186"/>
                </a:lnTo>
                <a:lnTo>
                  <a:pt x="3796" y="184"/>
                </a:lnTo>
                <a:lnTo>
                  <a:pt x="3790" y="188"/>
                </a:lnTo>
                <a:lnTo>
                  <a:pt x="3784" y="194"/>
                </a:lnTo>
                <a:lnTo>
                  <a:pt x="3784" y="194"/>
                </a:lnTo>
                <a:lnTo>
                  <a:pt x="3782" y="192"/>
                </a:lnTo>
                <a:lnTo>
                  <a:pt x="3780" y="192"/>
                </a:lnTo>
                <a:lnTo>
                  <a:pt x="3774" y="196"/>
                </a:lnTo>
                <a:lnTo>
                  <a:pt x="3772" y="202"/>
                </a:lnTo>
                <a:lnTo>
                  <a:pt x="3772" y="202"/>
                </a:lnTo>
                <a:lnTo>
                  <a:pt x="3770" y="198"/>
                </a:lnTo>
                <a:lnTo>
                  <a:pt x="3768" y="196"/>
                </a:lnTo>
                <a:lnTo>
                  <a:pt x="3764" y="194"/>
                </a:lnTo>
                <a:lnTo>
                  <a:pt x="3760" y="194"/>
                </a:lnTo>
                <a:lnTo>
                  <a:pt x="3758" y="196"/>
                </a:lnTo>
                <a:lnTo>
                  <a:pt x="3758" y="196"/>
                </a:lnTo>
                <a:lnTo>
                  <a:pt x="3754" y="206"/>
                </a:lnTo>
                <a:lnTo>
                  <a:pt x="3752" y="218"/>
                </a:lnTo>
                <a:lnTo>
                  <a:pt x="3752" y="252"/>
                </a:lnTo>
                <a:lnTo>
                  <a:pt x="3754" y="282"/>
                </a:lnTo>
                <a:lnTo>
                  <a:pt x="3756" y="296"/>
                </a:lnTo>
                <a:lnTo>
                  <a:pt x="3756" y="296"/>
                </a:lnTo>
                <a:lnTo>
                  <a:pt x="3758" y="314"/>
                </a:lnTo>
                <a:lnTo>
                  <a:pt x="3758" y="314"/>
                </a:lnTo>
                <a:lnTo>
                  <a:pt x="3754" y="344"/>
                </a:lnTo>
                <a:lnTo>
                  <a:pt x="3750" y="362"/>
                </a:lnTo>
                <a:lnTo>
                  <a:pt x="3746" y="376"/>
                </a:lnTo>
                <a:lnTo>
                  <a:pt x="3746" y="376"/>
                </a:lnTo>
                <a:lnTo>
                  <a:pt x="3742" y="396"/>
                </a:lnTo>
                <a:lnTo>
                  <a:pt x="3736" y="428"/>
                </a:lnTo>
                <a:lnTo>
                  <a:pt x="3732" y="470"/>
                </a:lnTo>
                <a:lnTo>
                  <a:pt x="3732" y="470"/>
                </a:lnTo>
                <a:lnTo>
                  <a:pt x="3732" y="476"/>
                </a:lnTo>
                <a:lnTo>
                  <a:pt x="3734" y="480"/>
                </a:lnTo>
                <a:lnTo>
                  <a:pt x="3732" y="492"/>
                </a:lnTo>
                <a:lnTo>
                  <a:pt x="3730" y="504"/>
                </a:lnTo>
                <a:lnTo>
                  <a:pt x="3730" y="504"/>
                </a:lnTo>
                <a:lnTo>
                  <a:pt x="3728" y="508"/>
                </a:lnTo>
                <a:lnTo>
                  <a:pt x="3726" y="518"/>
                </a:lnTo>
                <a:lnTo>
                  <a:pt x="3728" y="540"/>
                </a:lnTo>
                <a:lnTo>
                  <a:pt x="3730" y="572"/>
                </a:lnTo>
                <a:lnTo>
                  <a:pt x="3730" y="572"/>
                </a:lnTo>
                <a:lnTo>
                  <a:pt x="3724" y="582"/>
                </a:lnTo>
                <a:lnTo>
                  <a:pt x="3718" y="588"/>
                </a:lnTo>
                <a:lnTo>
                  <a:pt x="3714" y="590"/>
                </a:lnTo>
                <a:lnTo>
                  <a:pt x="3714" y="590"/>
                </a:lnTo>
                <a:lnTo>
                  <a:pt x="3712" y="592"/>
                </a:lnTo>
                <a:lnTo>
                  <a:pt x="3712" y="594"/>
                </a:lnTo>
                <a:lnTo>
                  <a:pt x="3714" y="602"/>
                </a:lnTo>
                <a:lnTo>
                  <a:pt x="3718" y="608"/>
                </a:lnTo>
                <a:lnTo>
                  <a:pt x="3718" y="610"/>
                </a:lnTo>
                <a:lnTo>
                  <a:pt x="3716" y="610"/>
                </a:lnTo>
                <a:lnTo>
                  <a:pt x="3716" y="610"/>
                </a:lnTo>
                <a:lnTo>
                  <a:pt x="3716" y="612"/>
                </a:lnTo>
                <a:lnTo>
                  <a:pt x="3714" y="616"/>
                </a:lnTo>
                <a:lnTo>
                  <a:pt x="3714" y="626"/>
                </a:lnTo>
                <a:lnTo>
                  <a:pt x="3714" y="640"/>
                </a:lnTo>
                <a:lnTo>
                  <a:pt x="3716" y="650"/>
                </a:lnTo>
                <a:lnTo>
                  <a:pt x="3716" y="650"/>
                </a:lnTo>
                <a:lnTo>
                  <a:pt x="3720" y="658"/>
                </a:lnTo>
                <a:lnTo>
                  <a:pt x="3724" y="662"/>
                </a:lnTo>
                <a:lnTo>
                  <a:pt x="3728" y="664"/>
                </a:lnTo>
                <a:lnTo>
                  <a:pt x="3730" y="666"/>
                </a:lnTo>
                <a:lnTo>
                  <a:pt x="3730" y="666"/>
                </a:lnTo>
                <a:lnTo>
                  <a:pt x="3726" y="674"/>
                </a:lnTo>
                <a:lnTo>
                  <a:pt x="3720" y="690"/>
                </a:lnTo>
                <a:lnTo>
                  <a:pt x="3720" y="690"/>
                </a:lnTo>
                <a:lnTo>
                  <a:pt x="3720" y="698"/>
                </a:lnTo>
                <a:lnTo>
                  <a:pt x="3724" y="704"/>
                </a:lnTo>
                <a:lnTo>
                  <a:pt x="3734" y="716"/>
                </a:lnTo>
                <a:lnTo>
                  <a:pt x="3746" y="726"/>
                </a:lnTo>
                <a:lnTo>
                  <a:pt x="3748" y="730"/>
                </a:lnTo>
                <a:lnTo>
                  <a:pt x="3750" y="732"/>
                </a:lnTo>
                <a:lnTo>
                  <a:pt x="3750" y="732"/>
                </a:lnTo>
                <a:lnTo>
                  <a:pt x="3748" y="738"/>
                </a:lnTo>
                <a:lnTo>
                  <a:pt x="3748" y="746"/>
                </a:lnTo>
                <a:lnTo>
                  <a:pt x="3748" y="762"/>
                </a:lnTo>
                <a:lnTo>
                  <a:pt x="3748" y="762"/>
                </a:lnTo>
                <a:lnTo>
                  <a:pt x="3748" y="796"/>
                </a:lnTo>
                <a:lnTo>
                  <a:pt x="3748" y="796"/>
                </a:lnTo>
                <a:lnTo>
                  <a:pt x="3750" y="804"/>
                </a:lnTo>
                <a:lnTo>
                  <a:pt x="3754" y="814"/>
                </a:lnTo>
                <a:lnTo>
                  <a:pt x="3762" y="840"/>
                </a:lnTo>
                <a:lnTo>
                  <a:pt x="3762" y="840"/>
                </a:lnTo>
                <a:lnTo>
                  <a:pt x="3760" y="842"/>
                </a:lnTo>
                <a:lnTo>
                  <a:pt x="3760" y="842"/>
                </a:lnTo>
                <a:lnTo>
                  <a:pt x="3752" y="844"/>
                </a:lnTo>
                <a:lnTo>
                  <a:pt x="3746" y="844"/>
                </a:lnTo>
                <a:lnTo>
                  <a:pt x="3730" y="842"/>
                </a:lnTo>
                <a:lnTo>
                  <a:pt x="3730" y="842"/>
                </a:lnTo>
                <a:lnTo>
                  <a:pt x="3726" y="836"/>
                </a:lnTo>
                <a:lnTo>
                  <a:pt x="3724" y="830"/>
                </a:lnTo>
                <a:lnTo>
                  <a:pt x="3722" y="818"/>
                </a:lnTo>
                <a:lnTo>
                  <a:pt x="3720" y="792"/>
                </a:lnTo>
                <a:lnTo>
                  <a:pt x="3720" y="792"/>
                </a:lnTo>
                <a:lnTo>
                  <a:pt x="3720" y="792"/>
                </a:lnTo>
                <a:lnTo>
                  <a:pt x="3722" y="792"/>
                </a:lnTo>
                <a:lnTo>
                  <a:pt x="3724" y="792"/>
                </a:lnTo>
                <a:lnTo>
                  <a:pt x="3726" y="792"/>
                </a:lnTo>
                <a:lnTo>
                  <a:pt x="3726" y="792"/>
                </a:lnTo>
                <a:lnTo>
                  <a:pt x="3728" y="782"/>
                </a:lnTo>
                <a:lnTo>
                  <a:pt x="3728" y="782"/>
                </a:lnTo>
                <a:lnTo>
                  <a:pt x="3730" y="782"/>
                </a:lnTo>
                <a:lnTo>
                  <a:pt x="3734" y="782"/>
                </a:lnTo>
                <a:lnTo>
                  <a:pt x="3734" y="782"/>
                </a:lnTo>
                <a:lnTo>
                  <a:pt x="3736" y="788"/>
                </a:lnTo>
                <a:lnTo>
                  <a:pt x="3740" y="792"/>
                </a:lnTo>
                <a:lnTo>
                  <a:pt x="3742" y="792"/>
                </a:lnTo>
                <a:lnTo>
                  <a:pt x="3742" y="792"/>
                </a:lnTo>
                <a:lnTo>
                  <a:pt x="3740" y="782"/>
                </a:lnTo>
                <a:lnTo>
                  <a:pt x="3738" y="776"/>
                </a:lnTo>
                <a:lnTo>
                  <a:pt x="3736" y="772"/>
                </a:lnTo>
                <a:lnTo>
                  <a:pt x="3736" y="772"/>
                </a:lnTo>
                <a:lnTo>
                  <a:pt x="3738" y="760"/>
                </a:lnTo>
                <a:lnTo>
                  <a:pt x="3742" y="748"/>
                </a:lnTo>
                <a:lnTo>
                  <a:pt x="3742" y="748"/>
                </a:lnTo>
                <a:lnTo>
                  <a:pt x="3736" y="746"/>
                </a:lnTo>
                <a:lnTo>
                  <a:pt x="3732" y="740"/>
                </a:lnTo>
                <a:lnTo>
                  <a:pt x="3732" y="740"/>
                </a:lnTo>
                <a:lnTo>
                  <a:pt x="3734" y="736"/>
                </a:lnTo>
                <a:lnTo>
                  <a:pt x="3734" y="732"/>
                </a:lnTo>
                <a:lnTo>
                  <a:pt x="3734" y="732"/>
                </a:lnTo>
                <a:lnTo>
                  <a:pt x="3724" y="726"/>
                </a:lnTo>
                <a:lnTo>
                  <a:pt x="3714" y="718"/>
                </a:lnTo>
                <a:lnTo>
                  <a:pt x="3714" y="718"/>
                </a:lnTo>
                <a:lnTo>
                  <a:pt x="3710" y="718"/>
                </a:lnTo>
                <a:lnTo>
                  <a:pt x="3704" y="718"/>
                </a:lnTo>
                <a:lnTo>
                  <a:pt x="3702" y="716"/>
                </a:lnTo>
                <a:lnTo>
                  <a:pt x="3698" y="712"/>
                </a:lnTo>
                <a:lnTo>
                  <a:pt x="3698" y="712"/>
                </a:lnTo>
                <a:lnTo>
                  <a:pt x="3684" y="720"/>
                </a:lnTo>
                <a:lnTo>
                  <a:pt x="3668" y="724"/>
                </a:lnTo>
                <a:lnTo>
                  <a:pt x="3668" y="724"/>
                </a:lnTo>
                <a:lnTo>
                  <a:pt x="3666" y="722"/>
                </a:lnTo>
                <a:lnTo>
                  <a:pt x="3666" y="718"/>
                </a:lnTo>
                <a:lnTo>
                  <a:pt x="3666" y="714"/>
                </a:lnTo>
                <a:lnTo>
                  <a:pt x="3662" y="712"/>
                </a:lnTo>
                <a:lnTo>
                  <a:pt x="3662" y="712"/>
                </a:lnTo>
                <a:lnTo>
                  <a:pt x="3662" y="718"/>
                </a:lnTo>
                <a:lnTo>
                  <a:pt x="3662" y="722"/>
                </a:lnTo>
                <a:lnTo>
                  <a:pt x="3668" y="732"/>
                </a:lnTo>
                <a:lnTo>
                  <a:pt x="3668" y="732"/>
                </a:lnTo>
                <a:lnTo>
                  <a:pt x="3666" y="736"/>
                </a:lnTo>
                <a:lnTo>
                  <a:pt x="3662" y="740"/>
                </a:lnTo>
                <a:lnTo>
                  <a:pt x="3660" y="744"/>
                </a:lnTo>
                <a:lnTo>
                  <a:pt x="3660" y="750"/>
                </a:lnTo>
                <a:lnTo>
                  <a:pt x="3660" y="750"/>
                </a:lnTo>
                <a:lnTo>
                  <a:pt x="3656" y="752"/>
                </a:lnTo>
                <a:lnTo>
                  <a:pt x="3654" y="754"/>
                </a:lnTo>
                <a:lnTo>
                  <a:pt x="3654" y="754"/>
                </a:lnTo>
                <a:lnTo>
                  <a:pt x="3656" y="758"/>
                </a:lnTo>
                <a:lnTo>
                  <a:pt x="3656" y="762"/>
                </a:lnTo>
                <a:lnTo>
                  <a:pt x="3656" y="762"/>
                </a:lnTo>
                <a:lnTo>
                  <a:pt x="3650" y="762"/>
                </a:lnTo>
                <a:lnTo>
                  <a:pt x="3650" y="762"/>
                </a:lnTo>
                <a:lnTo>
                  <a:pt x="3650" y="770"/>
                </a:lnTo>
                <a:lnTo>
                  <a:pt x="3654" y="774"/>
                </a:lnTo>
                <a:lnTo>
                  <a:pt x="3656" y="776"/>
                </a:lnTo>
                <a:lnTo>
                  <a:pt x="3656" y="776"/>
                </a:lnTo>
                <a:lnTo>
                  <a:pt x="3656" y="778"/>
                </a:lnTo>
                <a:lnTo>
                  <a:pt x="3656" y="778"/>
                </a:lnTo>
                <a:lnTo>
                  <a:pt x="3662" y="780"/>
                </a:lnTo>
                <a:lnTo>
                  <a:pt x="3668" y="782"/>
                </a:lnTo>
                <a:lnTo>
                  <a:pt x="3672" y="788"/>
                </a:lnTo>
                <a:lnTo>
                  <a:pt x="3674" y="792"/>
                </a:lnTo>
                <a:lnTo>
                  <a:pt x="3674" y="792"/>
                </a:lnTo>
                <a:lnTo>
                  <a:pt x="3678" y="792"/>
                </a:lnTo>
                <a:lnTo>
                  <a:pt x="3682" y="794"/>
                </a:lnTo>
                <a:lnTo>
                  <a:pt x="3688" y="800"/>
                </a:lnTo>
                <a:lnTo>
                  <a:pt x="3688" y="800"/>
                </a:lnTo>
                <a:lnTo>
                  <a:pt x="3692" y="798"/>
                </a:lnTo>
                <a:lnTo>
                  <a:pt x="3696" y="798"/>
                </a:lnTo>
                <a:lnTo>
                  <a:pt x="3696" y="798"/>
                </a:lnTo>
                <a:lnTo>
                  <a:pt x="3700" y="800"/>
                </a:lnTo>
                <a:lnTo>
                  <a:pt x="3700" y="800"/>
                </a:lnTo>
                <a:lnTo>
                  <a:pt x="3700" y="806"/>
                </a:lnTo>
                <a:lnTo>
                  <a:pt x="3700" y="812"/>
                </a:lnTo>
                <a:lnTo>
                  <a:pt x="3704" y="822"/>
                </a:lnTo>
                <a:lnTo>
                  <a:pt x="3706" y="830"/>
                </a:lnTo>
                <a:lnTo>
                  <a:pt x="3708" y="836"/>
                </a:lnTo>
                <a:lnTo>
                  <a:pt x="3706" y="842"/>
                </a:lnTo>
                <a:lnTo>
                  <a:pt x="3706" y="842"/>
                </a:lnTo>
                <a:lnTo>
                  <a:pt x="3706" y="840"/>
                </a:lnTo>
                <a:lnTo>
                  <a:pt x="3704" y="836"/>
                </a:lnTo>
                <a:lnTo>
                  <a:pt x="3702" y="834"/>
                </a:lnTo>
                <a:lnTo>
                  <a:pt x="3700" y="834"/>
                </a:lnTo>
                <a:lnTo>
                  <a:pt x="3700" y="834"/>
                </a:lnTo>
                <a:lnTo>
                  <a:pt x="3700" y="838"/>
                </a:lnTo>
                <a:lnTo>
                  <a:pt x="3700" y="842"/>
                </a:lnTo>
                <a:lnTo>
                  <a:pt x="3702" y="846"/>
                </a:lnTo>
                <a:lnTo>
                  <a:pt x="3704" y="850"/>
                </a:lnTo>
                <a:lnTo>
                  <a:pt x="3704" y="850"/>
                </a:lnTo>
                <a:lnTo>
                  <a:pt x="3700" y="852"/>
                </a:lnTo>
                <a:lnTo>
                  <a:pt x="3700" y="852"/>
                </a:lnTo>
                <a:lnTo>
                  <a:pt x="3688" y="850"/>
                </a:lnTo>
                <a:lnTo>
                  <a:pt x="3688" y="850"/>
                </a:lnTo>
                <a:lnTo>
                  <a:pt x="3696" y="854"/>
                </a:lnTo>
                <a:lnTo>
                  <a:pt x="3696" y="854"/>
                </a:lnTo>
                <a:lnTo>
                  <a:pt x="3688" y="862"/>
                </a:lnTo>
                <a:lnTo>
                  <a:pt x="3682" y="870"/>
                </a:lnTo>
                <a:lnTo>
                  <a:pt x="3682" y="870"/>
                </a:lnTo>
                <a:lnTo>
                  <a:pt x="3676" y="860"/>
                </a:lnTo>
                <a:lnTo>
                  <a:pt x="3672" y="848"/>
                </a:lnTo>
                <a:lnTo>
                  <a:pt x="3668" y="838"/>
                </a:lnTo>
                <a:lnTo>
                  <a:pt x="3662" y="826"/>
                </a:lnTo>
                <a:lnTo>
                  <a:pt x="3662" y="826"/>
                </a:lnTo>
                <a:lnTo>
                  <a:pt x="3666" y="840"/>
                </a:lnTo>
                <a:lnTo>
                  <a:pt x="3670" y="852"/>
                </a:lnTo>
                <a:lnTo>
                  <a:pt x="3670" y="866"/>
                </a:lnTo>
                <a:lnTo>
                  <a:pt x="3666" y="878"/>
                </a:lnTo>
                <a:lnTo>
                  <a:pt x="3666" y="878"/>
                </a:lnTo>
                <a:lnTo>
                  <a:pt x="3666" y="876"/>
                </a:lnTo>
                <a:lnTo>
                  <a:pt x="3666" y="876"/>
                </a:lnTo>
                <a:lnTo>
                  <a:pt x="3670" y="856"/>
                </a:lnTo>
                <a:lnTo>
                  <a:pt x="3670" y="856"/>
                </a:lnTo>
                <a:lnTo>
                  <a:pt x="3662" y="862"/>
                </a:lnTo>
                <a:lnTo>
                  <a:pt x="3658" y="874"/>
                </a:lnTo>
                <a:lnTo>
                  <a:pt x="3658" y="874"/>
                </a:lnTo>
                <a:lnTo>
                  <a:pt x="3654" y="872"/>
                </a:lnTo>
                <a:lnTo>
                  <a:pt x="3654" y="872"/>
                </a:lnTo>
                <a:lnTo>
                  <a:pt x="3654" y="872"/>
                </a:lnTo>
                <a:lnTo>
                  <a:pt x="3652" y="864"/>
                </a:lnTo>
                <a:lnTo>
                  <a:pt x="3646" y="858"/>
                </a:lnTo>
                <a:lnTo>
                  <a:pt x="3646" y="858"/>
                </a:lnTo>
                <a:lnTo>
                  <a:pt x="3648" y="854"/>
                </a:lnTo>
                <a:lnTo>
                  <a:pt x="3646" y="850"/>
                </a:lnTo>
                <a:lnTo>
                  <a:pt x="3646" y="850"/>
                </a:lnTo>
                <a:lnTo>
                  <a:pt x="3646" y="850"/>
                </a:lnTo>
                <a:lnTo>
                  <a:pt x="3646" y="850"/>
                </a:lnTo>
                <a:lnTo>
                  <a:pt x="3640" y="850"/>
                </a:lnTo>
                <a:lnTo>
                  <a:pt x="3640" y="850"/>
                </a:lnTo>
                <a:lnTo>
                  <a:pt x="3634" y="844"/>
                </a:lnTo>
                <a:lnTo>
                  <a:pt x="3628" y="836"/>
                </a:lnTo>
                <a:lnTo>
                  <a:pt x="3628" y="826"/>
                </a:lnTo>
                <a:lnTo>
                  <a:pt x="3628" y="822"/>
                </a:lnTo>
                <a:lnTo>
                  <a:pt x="3630" y="816"/>
                </a:lnTo>
                <a:lnTo>
                  <a:pt x="3630" y="816"/>
                </a:lnTo>
                <a:lnTo>
                  <a:pt x="3638" y="816"/>
                </a:lnTo>
                <a:lnTo>
                  <a:pt x="3642" y="816"/>
                </a:lnTo>
                <a:lnTo>
                  <a:pt x="3642" y="812"/>
                </a:lnTo>
                <a:lnTo>
                  <a:pt x="3642" y="812"/>
                </a:lnTo>
                <a:lnTo>
                  <a:pt x="3636" y="812"/>
                </a:lnTo>
                <a:lnTo>
                  <a:pt x="3628" y="810"/>
                </a:lnTo>
                <a:lnTo>
                  <a:pt x="3624" y="804"/>
                </a:lnTo>
                <a:lnTo>
                  <a:pt x="3622" y="798"/>
                </a:lnTo>
                <a:lnTo>
                  <a:pt x="3622" y="798"/>
                </a:lnTo>
                <a:lnTo>
                  <a:pt x="3624" y="796"/>
                </a:lnTo>
                <a:lnTo>
                  <a:pt x="3626" y="792"/>
                </a:lnTo>
                <a:lnTo>
                  <a:pt x="3628" y="790"/>
                </a:lnTo>
                <a:lnTo>
                  <a:pt x="3632" y="790"/>
                </a:lnTo>
                <a:lnTo>
                  <a:pt x="3632" y="790"/>
                </a:lnTo>
                <a:lnTo>
                  <a:pt x="3628" y="782"/>
                </a:lnTo>
                <a:lnTo>
                  <a:pt x="3628" y="780"/>
                </a:lnTo>
                <a:lnTo>
                  <a:pt x="3630" y="778"/>
                </a:lnTo>
                <a:lnTo>
                  <a:pt x="3630" y="778"/>
                </a:lnTo>
                <a:lnTo>
                  <a:pt x="3630" y="782"/>
                </a:lnTo>
                <a:lnTo>
                  <a:pt x="3632" y="784"/>
                </a:lnTo>
                <a:lnTo>
                  <a:pt x="3632" y="784"/>
                </a:lnTo>
                <a:lnTo>
                  <a:pt x="3630" y="774"/>
                </a:lnTo>
                <a:lnTo>
                  <a:pt x="3630" y="768"/>
                </a:lnTo>
                <a:lnTo>
                  <a:pt x="3634" y="766"/>
                </a:lnTo>
                <a:lnTo>
                  <a:pt x="3634" y="766"/>
                </a:lnTo>
                <a:lnTo>
                  <a:pt x="3630" y="758"/>
                </a:lnTo>
                <a:lnTo>
                  <a:pt x="3632" y="752"/>
                </a:lnTo>
                <a:lnTo>
                  <a:pt x="3632" y="744"/>
                </a:lnTo>
                <a:lnTo>
                  <a:pt x="3632" y="738"/>
                </a:lnTo>
                <a:lnTo>
                  <a:pt x="3632" y="738"/>
                </a:lnTo>
                <a:lnTo>
                  <a:pt x="3634" y="738"/>
                </a:lnTo>
                <a:lnTo>
                  <a:pt x="3634" y="738"/>
                </a:lnTo>
                <a:lnTo>
                  <a:pt x="3634" y="734"/>
                </a:lnTo>
                <a:lnTo>
                  <a:pt x="3634" y="734"/>
                </a:lnTo>
                <a:lnTo>
                  <a:pt x="3632" y="736"/>
                </a:lnTo>
                <a:lnTo>
                  <a:pt x="3628" y="736"/>
                </a:lnTo>
                <a:lnTo>
                  <a:pt x="3628" y="736"/>
                </a:lnTo>
                <a:lnTo>
                  <a:pt x="3628" y="710"/>
                </a:lnTo>
                <a:lnTo>
                  <a:pt x="3628" y="710"/>
                </a:lnTo>
                <a:lnTo>
                  <a:pt x="3620" y="706"/>
                </a:lnTo>
                <a:lnTo>
                  <a:pt x="3610" y="700"/>
                </a:lnTo>
                <a:lnTo>
                  <a:pt x="3610" y="700"/>
                </a:lnTo>
                <a:lnTo>
                  <a:pt x="3604" y="702"/>
                </a:lnTo>
                <a:lnTo>
                  <a:pt x="3604" y="702"/>
                </a:lnTo>
                <a:lnTo>
                  <a:pt x="3604" y="720"/>
                </a:lnTo>
                <a:lnTo>
                  <a:pt x="3602" y="738"/>
                </a:lnTo>
                <a:lnTo>
                  <a:pt x="3602" y="738"/>
                </a:lnTo>
                <a:lnTo>
                  <a:pt x="3606" y="742"/>
                </a:lnTo>
                <a:lnTo>
                  <a:pt x="3608" y="744"/>
                </a:lnTo>
                <a:lnTo>
                  <a:pt x="3606" y="752"/>
                </a:lnTo>
                <a:lnTo>
                  <a:pt x="3604" y="758"/>
                </a:lnTo>
                <a:lnTo>
                  <a:pt x="3604" y="762"/>
                </a:lnTo>
                <a:lnTo>
                  <a:pt x="3606" y="764"/>
                </a:lnTo>
                <a:lnTo>
                  <a:pt x="3606" y="764"/>
                </a:lnTo>
                <a:lnTo>
                  <a:pt x="3598" y="766"/>
                </a:lnTo>
                <a:lnTo>
                  <a:pt x="3594" y="766"/>
                </a:lnTo>
                <a:lnTo>
                  <a:pt x="3590" y="764"/>
                </a:lnTo>
                <a:lnTo>
                  <a:pt x="3590" y="764"/>
                </a:lnTo>
                <a:lnTo>
                  <a:pt x="3588" y="768"/>
                </a:lnTo>
                <a:lnTo>
                  <a:pt x="3584" y="774"/>
                </a:lnTo>
                <a:lnTo>
                  <a:pt x="3584" y="774"/>
                </a:lnTo>
                <a:lnTo>
                  <a:pt x="3582" y="772"/>
                </a:lnTo>
                <a:lnTo>
                  <a:pt x="3582" y="772"/>
                </a:lnTo>
                <a:lnTo>
                  <a:pt x="3582" y="748"/>
                </a:lnTo>
                <a:lnTo>
                  <a:pt x="3580" y="730"/>
                </a:lnTo>
                <a:lnTo>
                  <a:pt x="3578" y="716"/>
                </a:lnTo>
                <a:lnTo>
                  <a:pt x="3578" y="716"/>
                </a:lnTo>
                <a:lnTo>
                  <a:pt x="3576" y="710"/>
                </a:lnTo>
                <a:lnTo>
                  <a:pt x="3574" y="700"/>
                </a:lnTo>
                <a:lnTo>
                  <a:pt x="3574" y="680"/>
                </a:lnTo>
                <a:lnTo>
                  <a:pt x="3574" y="664"/>
                </a:lnTo>
                <a:lnTo>
                  <a:pt x="3572" y="658"/>
                </a:lnTo>
                <a:lnTo>
                  <a:pt x="3572" y="656"/>
                </a:lnTo>
                <a:lnTo>
                  <a:pt x="3572" y="656"/>
                </a:lnTo>
                <a:lnTo>
                  <a:pt x="3570" y="654"/>
                </a:lnTo>
                <a:lnTo>
                  <a:pt x="3572" y="648"/>
                </a:lnTo>
                <a:lnTo>
                  <a:pt x="3578" y="628"/>
                </a:lnTo>
                <a:lnTo>
                  <a:pt x="3588" y="594"/>
                </a:lnTo>
                <a:lnTo>
                  <a:pt x="3588" y="594"/>
                </a:lnTo>
                <a:lnTo>
                  <a:pt x="3594" y="584"/>
                </a:lnTo>
                <a:lnTo>
                  <a:pt x="3602" y="572"/>
                </a:lnTo>
                <a:lnTo>
                  <a:pt x="3610" y="556"/>
                </a:lnTo>
                <a:lnTo>
                  <a:pt x="3616" y="542"/>
                </a:lnTo>
                <a:lnTo>
                  <a:pt x="3616" y="542"/>
                </a:lnTo>
                <a:lnTo>
                  <a:pt x="3624" y="516"/>
                </a:lnTo>
                <a:lnTo>
                  <a:pt x="3626" y="506"/>
                </a:lnTo>
                <a:lnTo>
                  <a:pt x="3626" y="502"/>
                </a:lnTo>
                <a:lnTo>
                  <a:pt x="3626" y="502"/>
                </a:lnTo>
                <a:lnTo>
                  <a:pt x="3626" y="494"/>
                </a:lnTo>
                <a:lnTo>
                  <a:pt x="3628" y="482"/>
                </a:lnTo>
                <a:lnTo>
                  <a:pt x="3634" y="462"/>
                </a:lnTo>
                <a:lnTo>
                  <a:pt x="3634" y="462"/>
                </a:lnTo>
                <a:lnTo>
                  <a:pt x="3642" y="444"/>
                </a:lnTo>
                <a:lnTo>
                  <a:pt x="3642" y="432"/>
                </a:lnTo>
                <a:lnTo>
                  <a:pt x="3642" y="426"/>
                </a:lnTo>
                <a:lnTo>
                  <a:pt x="3638" y="424"/>
                </a:lnTo>
                <a:lnTo>
                  <a:pt x="3638" y="424"/>
                </a:lnTo>
                <a:lnTo>
                  <a:pt x="3636" y="420"/>
                </a:lnTo>
                <a:lnTo>
                  <a:pt x="3634" y="414"/>
                </a:lnTo>
                <a:lnTo>
                  <a:pt x="3634" y="400"/>
                </a:lnTo>
                <a:lnTo>
                  <a:pt x="3638" y="388"/>
                </a:lnTo>
                <a:lnTo>
                  <a:pt x="3640" y="378"/>
                </a:lnTo>
                <a:lnTo>
                  <a:pt x="3640" y="378"/>
                </a:lnTo>
                <a:lnTo>
                  <a:pt x="3644" y="370"/>
                </a:lnTo>
                <a:lnTo>
                  <a:pt x="3648" y="358"/>
                </a:lnTo>
                <a:lnTo>
                  <a:pt x="3648" y="344"/>
                </a:lnTo>
                <a:lnTo>
                  <a:pt x="3648" y="336"/>
                </a:lnTo>
                <a:lnTo>
                  <a:pt x="3646" y="332"/>
                </a:lnTo>
                <a:lnTo>
                  <a:pt x="3646" y="332"/>
                </a:lnTo>
                <a:lnTo>
                  <a:pt x="3646" y="326"/>
                </a:lnTo>
                <a:lnTo>
                  <a:pt x="3648" y="314"/>
                </a:lnTo>
                <a:lnTo>
                  <a:pt x="3648" y="308"/>
                </a:lnTo>
                <a:lnTo>
                  <a:pt x="3648" y="300"/>
                </a:lnTo>
                <a:lnTo>
                  <a:pt x="3644" y="296"/>
                </a:lnTo>
                <a:lnTo>
                  <a:pt x="3640" y="292"/>
                </a:lnTo>
                <a:lnTo>
                  <a:pt x="3640" y="292"/>
                </a:lnTo>
                <a:lnTo>
                  <a:pt x="3644" y="270"/>
                </a:lnTo>
                <a:lnTo>
                  <a:pt x="3648" y="254"/>
                </a:lnTo>
                <a:lnTo>
                  <a:pt x="3648" y="244"/>
                </a:lnTo>
                <a:lnTo>
                  <a:pt x="3648" y="244"/>
                </a:lnTo>
                <a:lnTo>
                  <a:pt x="3648" y="236"/>
                </a:lnTo>
                <a:lnTo>
                  <a:pt x="3648" y="224"/>
                </a:lnTo>
                <a:lnTo>
                  <a:pt x="3650" y="212"/>
                </a:lnTo>
                <a:lnTo>
                  <a:pt x="3650" y="202"/>
                </a:lnTo>
                <a:lnTo>
                  <a:pt x="3650" y="202"/>
                </a:lnTo>
                <a:lnTo>
                  <a:pt x="3648" y="192"/>
                </a:lnTo>
                <a:lnTo>
                  <a:pt x="3650" y="178"/>
                </a:lnTo>
                <a:lnTo>
                  <a:pt x="3652" y="166"/>
                </a:lnTo>
                <a:lnTo>
                  <a:pt x="3656" y="158"/>
                </a:lnTo>
                <a:lnTo>
                  <a:pt x="3656" y="158"/>
                </a:lnTo>
                <a:lnTo>
                  <a:pt x="3658" y="150"/>
                </a:lnTo>
                <a:lnTo>
                  <a:pt x="3658" y="142"/>
                </a:lnTo>
                <a:lnTo>
                  <a:pt x="3658" y="134"/>
                </a:lnTo>
                <a:lnTo>
                  <a:pt x="3656" y="130"/>
                </a:lnTo>
                <a:lnTo>
                  <a:pt x="3656" y="130"/>
                </a:lnTo>
                <a:lnTo>
                  <a:pt x="3654" y="124"/>
                </a:lnTo>
                <a:lnTo>
                  <a:pt x="3652" y="116"/>
                </a:lnTo>
                <a:lnTo>
                  <a:pt x="3650" y="104"/>
                </a:lnTo>
                <a:lnTo>
                  <a:pt x="3644" y="94"/>
                </a:lnTo>
                <a:lnTo>
                  <a:pt x="3644" y="94"/>
                </a:lnTo>
                <a:lnTo>
                  <a:pt x="3642" y="88"/>
                </a:lnTo>
                <a:lnTo>
                  <a:pt x="3640" y="82"/>
                </a:lnTo>
                <a:lnTo>
                  <a:pt x="3640" y="76"/>
                </a:lnTo>
                <a:lnTo>
                  <a:pt x="3640" y="76"/>
                </a:lnTo>
                <a:lnTo>
                  <a:pt x="3642" y="66"/>
                </a:lnTo>
                <a:lnTo>
                  <a:pt x="3642" y="60"/>
                </a:lnTo>
                <a:lnTo>
                  <a:pt x="3642" y="60"/>
                </a:lnTo>
                <a:lnTo>
                  <a:pt x="3646" y="50"/>
                </a:lnTo>
                <a:lnTo>
                  <a:pt x="3648" y="44"/>
                </a:lnTo>
                <a:lnTo>
                  <a:pt x="3646" y="42"/>
                </a:lnTo>
                <a:lnTo>
                  <a:pt x="3644" y="42"/>
                </a:lnTo>
                <a:lnTo>
                  <a:pt x="3644" y="42"/>
                </a:lnTo>
                <a:lnTo>
                  <a:pt x="3638" y="44"/>
                </a:lnTo>
                <a:lnTo>
                  <a:pt x="3636" y="48"/>
                </a:lnTo>
                <a:lnTo>
                  <a:pt x="3634" y="52"/>
                </a:lnTo>
                <a:lnTo>
                  <a:pt x="3630" y="68"/>
                </a:lnTo>
                <a:lnTo>
                  <a:pt x="3626" y="80"/>
                </a:lnTo>
                <a:lnTo>
                  <a:pt x="3626" y="80"/>
                </a:lnTo>
                <a:lnTo>
                  <a:pt x="3622" y="80"/>
                </a:lnTo>
                <a:lnTo>
                  <a:pt x="3618" y="76"/>
                </a:lnTo>
                <a:lnTo>
                  <a:pt x="3616" y="70"/>
                </a:lnTo>
                <a:lnTo>
                  <a:pt x="3616" y="70"/>
                </a:lnTo>
                <a:lnTo>
                  <a:pt x="3614" y="60"/>
                </a:lnTo>
                <a:lnTo>
                  <a:pt x="3612" y="56"/>
                </a:lnTo>
                <a:lnTo>
                  <a:pt x="3618" y="36"/>
                </a:lnTo>
                <a:lnTo>
                  <a:pt x="3618" y="36"/>
                </a:lnTo>
                <a:lnTo>
                  <a:pt x="3622" y="28"/>
                </a:lnTo>
                <a:lnTo>
                  <a:pt x="3624" y="22"/>
                </a:lnTo>
                <a:lnTo>
                  <a:pt x="3622" y="20"/>
                </a:lnTo>
                <a:lnTo>
                  <a:pt x="3620" y="18"/>
                </a:lnTo>
                <a:lnTo>
                  <a:pt x="3620" y="18"/>
                </a:lnTo>
                <a:lnTo>
                  <a:pt x="3618" y="18"/>
                </a:lnTo>
                <a:lnTo>
                  <a:pt x="3616" y="20"/>
                </a:lnTo>
                <a:lnTo>
                  <a:pt x="3612" y="24"/>
                </a:lnTo>
                <a:lnTo>
                  <a:pt x="3608" y="34"/>
                </a:lnTo>
                <a:lnTo>
                  <a:pt x="3600" y="54"/>
                </a:lnTo>
                <a:lnTo>
                  <a:pt x="3600" y="54"/>
                </a:lnTo>
                <a:lnTo>
                  <a:pt x="3600" y="58"/>
                </a:lnTo>
                <a:lnTo>
                  <a:pt x="3600" y="60"/>
                </a:lnTo>
                <a:lnTo>
                  <a:pt x="3600" y="64"/>
                </a:lnTo>
                <a:lnTo>
                  <a:pt x="3600" y="64"/>
                </a:lnTo>
                <a:lnTo>
                  <a:pt x="3600" y="64"/>
                </a:lnTo>
                <a:lnTo>
                  <a:pt x="3596" y="60"/>
                </a:lnTo>
                <a:lnTo>
                  <a:pt x="3594" y="54"/>
                </a:lnTo>
                <a:lnTo>
                  <a:pt x="3594" y="50"/>
                </a:lnTo>
                <a:lnTo>
                  <a:pt x="3594" y="46"/>
                </a:lnTo>
                <a:lnTo>
                  <a:pt x="3594" y="46"/>
                </a:lnTo>
                <a:lnTo>
                  <a:pt x="3596" y="24"/>
                </a:lnTo>
                <a:lnTo>
                  <a:pt x="3596" y="24"/>
                </a:lnTo>
                <a:lnTo>
                  <a:pt x="3596" y="16"/>
                </a:lnTo>
                <a:lnTo>
                  <a:pt x="3596" y="12"/>
                </a:lnTo>
                <a:lnTo>
                  <a:pt x="3592" y="10"/>
                </a:lnTo>
                <a:lnTo>
                  <a:pt x="3592" y="10"/>
                </a:lnTo>
                <a:lnTo>
                  <a:pt x="3590" y="10"/>
                </a:lnTo>
                <a:lnTo>
                  <a:pt x="3586" y="12"/>
                </a:lnTo>
                <a:lnTo>
                  <a:pt x="3584" y="16"/>
                </a:lnTo>
                <a:lnTo>
                  <a:pt x="3584" y="22"/>
                </a:lnTo>
                <a:lnTo>
                  <a:pt x="3584" y="22"/>
                </a:lnTo>
                <a:lnTo>
                  <a:pt x="3582" y="38"/>
                </a:lnTo>
                <a:lnTo>
                  <a:pt x="3580" y="48"/>
                </a:lnTo>
                <a:lnTo>
                  <a:pt x="3578" y="56"/>
                </a:lnTo>
                <a:lnTo>
                  <a:pt x="3578" y="56"/>
                </a:lnTo>
                <a:lnTo>
                  <a:pt x="3576" y="50"/>
                </a:lnTo>
                <a:lnTo>
                  <a:pt x="3574" y="42"/>
                </a:lnTo>
                <a:lnTo>
                  <a:pt x="3574" y="42"/>
                </a:lnTo>
                <a:lnTo>
                  <a:pt x="3574" y="32"/>
                </a:lnTo>
                <a:lnTo>
                  <a:pt x="3572" y="26"/>
                </a:lnTo>
                <a:lnTo>
                  <a:pt x="3572" y="22"/>
                </a:lnTo>
                <a:lnTo>
                  <a:pt x="3572" y="22"/>
                </a:lnTo>
                <a:lnTo>
                  <a:pt x="3568" y="18"/>
                </a:lnTo>
                <a:lnTo>
                  <a:pt x="3566" y="16"/>
                </a:lnTo>
                <a:lnTo>
                  <a:pt x="3560" y="18"/>
                </a:lnTo>
                <a:lnTo>
                  <a:pt x="3560" y="18"/>
                </a:lnTo>
                <a:lnTo>
                  <a:pt x="3560" y="22"/>
                </a:lnTo>
                <a:lnTo>
                  <a:pt x="3558" y="32"/>
                </a:lnTo>
                <a:lnTo>
                  <a:pt x="3558" y="32"/>
                </a:lnTo>
                <a:lnTo>
                  <a:pt x="3560" y="44"/>
                </a:lnTo>
                <a:lnTo>
                  <a:pt x="3556" y="56"/>
                </a:lnTo>
                <a:lnTo>
                  <a:pt x="3560" y="68"/>
                </a:lnTo>
                <a:lnTo>
                  <a:pt x="3566" y="76"/>
                </a:lnTo>
                <a:lnTo>
                  <a:pt x="3566" y="76"/>
                </a:lnTo>
                <a:lnTo>
                  <a:pt x="3564" y="80"/>
                </a:lnTo>
                <a:lnTo>
                  <a:pt x="3564" y="86"/>
                </a:lnTo>
                <a:lnTo>
                  <a:pt x="3564" y="86"/>
                </a:lnTo>
                <a:lnTo>
                  <a:pt x="3566" y="92"/>
                </a:lnTo>
                <a:lnTo>
                  <a:pt x="3570" y="100"/>
                </a:lnTo>
                <a:lnTo>
                  <a:pt x="3570" y="100"/>
                </a:lnTo>
                <a:lnTo>
                  <a:pt x="3570" y="106"/>
                </a:lnTo>
                <a:lnTo>
                  <a:pt x="3570" y="114"/>
                </a:lnTo>
                <a:lnTo>
                  <a:pt x="3570" y="114"/>
                </a:lnTo>
                <a:lnTo>
                  <a:pt x="3574" y="118"/>
                </a:lnTo>
                <a:lnTo>
                  <a:pt x="3580" y="126"/>
                </a:lnTo>
                <a:lnTo>
                  <a:pt x="3594" y="140"/>
                </a:lnTo>
                <a:lnTo>
                  <a:pt x="3594" y="140"/>
                </a:lnTo>
                <a:lnTo>
                  <a:pt x="3598" y="144"/>
                </a:lnTo>
                <a:lnTo>
                  <a:pt x="3600" y="150"/>
                </a:lnTo>
                <a:lnTo>
                  <a:pt x="3602" y="156"/>
                </a:lnTo>
                <a:lnTo>
                  <a:pt x="3602" y="160"/>
                </a:lnTo>
                <a:lnTo>
                  <a:pt x="3602" y="160"/>
                </a:lnTo>
                <a:lnTo>
                  <a:pt x="3594" y="198"/>
                </a:lnTo>
                <a:lnTo>
                  <a:pt x="3582" y="248"/>
                </a:lnTo>
                <a:lnTo>
                  <a:pt x="3582" y="248"/>
                </a:lnTo>
                <a:lnTo>
                  <a:pt x="3566" y="294"/>
                </a:lnTo>
                <a:lnTo>
                  <a:pt x="3566" y="294"/>
                </a:lnTo>
                <a:lnTo>
                  <a:pt x="3554" y="332"/>
                </a:lnTo>
                <a:lnTo>
                  <a:pt x="3542" y="376"/>
                </a:lnTo>
                <a:lnTo>
                  <a:pt x="3542" y="376"/>
                </a:lnTo>
                <a:lnTo>
                  <a:pt x="3540" y="386"/>
                </a:lnTo>
                <a:lnTo>
                  <a:pt x="3534" y="402"/>
                </a:lnTo>
                <a:lnTo>
                  <a:pt x="3530" y="416"/>
                </a:lnTo>
                <a:lnTo>
                  <a:pt x="3530" y="422"/>
                </a:lnTo>
                <a:lnTo>
                  <a:pt x="3530" y="424"/>
                </a:lnTo>
                <a:lnTo>
                  <a:pt x="3530" y="424"/>
                </a:lnTo>
                <a:lnTo>
                  <a:pt x="3532" y="432"/>
                </a:lnTo>
                <a:lnTo>
                  <a:pt x="3530" y="444"/>
                </a:lnTo>
                <a:lnTo>
                  <a:pt x="3526" y="458"/>
                </a:lnTo>
                <a:lnTo>
                  <a:pt x="3526" y="458"/>
                </a:lnTo>
                <a:lnTo>
                  <a:pt x="3520" y="470"/>
                </a:lnTo>
                <a:lnTo>
                  <a:pt x="3516" y="480"/>
                </a:lnTo>
                <a:lnTo>
                  <a:pt x="3514" y="484"/>
                </a:lnTo>
                <a:lnTo>
                  <a:pt x="3514" y="488"/>
                </a:lnTo>
                <a:lnTo>
                  <a:pt x="3514" y="488"/>
                </a:lnTo>
                <a:lnTo>
                  <a:pt x="3514" y="496"/>
                </a:lnTo>
                <a:lnTo>
                  <a:pt x="3512" y="504"/>
                </a:lnTo>
                <a:lnTo>
                  <a:pt x="3506" y="512"/>
                </a:lnTo>
                <a:lnTo>
                  <a:pt x="3506" y="512"/>
                </a:lnTo>
                <a:lnTo>
                  <a:pt x="3504" y="522"/>
                </a:lnTo>
                <a:lnTo>
                  <a:pt x="3502" y="538"/>
                </a:lnTo>
                <a:lnTo>
                  <a:pt x="3502" y="538"/>
                </a:lnTo>
                <a:lnTo>
                  <a:pt x="3500" y="546"/>
                </a:lnTo>
                <a:lnTo>
                  <a:pt x="3496" y="548"/>
                </a:lnTo>
                <a:lnTo>
                  <a:pt x="3494" y="550"/>
                </a:lnTo>
                <a:lnTo>
                  <a:pt x="3494" y="550"/>
                </a:lnTo>
                <a:lnTo>
                  <a:pt x="3494" y="550"/>
                </a:lnTo>
                <a:lnTo>
                  <a:pt x="3492" y="546"/>
                </a:lnTo>
                <a:lnTo>
                  <a:pt x="3492" y="540"/>
                </a:lnTo>
                <a:lnTo>
                  <a:pt x="3496" y="530"/>
                </a:lnTo>
                <a:lnTo>
                  <a:pt x="3496" y="530"/>
                </a:lnTo>
                <a:lnTo>
                  <a:pt x="3494" y="524"/>
                </a:lnTo>
                <a:lnTo>
                  <a:pt x="3492" y="520"/>
                </a:lnTo>
                <a:lnTo>
                  <a:pt x="3492" y="520"/>
                </a:lnTo>
                <a:lnTo>
                  <a:pt x="3490" y="518"/>
                </a:lnTo>
                <a:lnTo>
                  <a:pt x="3488" y="516"/>
                </a:lnTo>
                <a:lnTo>
                  <a:pt x="3488" y="516"/>
                </a:lnTo>
                <a:lnTo>
                  <a:pt x="3486" y="488"/>
                </a:lnTo>
                <a:lnTo>
                  <a:pt x="3480" y="464"/>
                </a:lnTo>
                <a:lnTo>
                  <a:pt x="3478" y="454"/>
                </a:lnTo>
                <a:lnTo>
                  <a:pt x="3474" y="448"/>
                </a:lnTo>
                <a:lnTo>
                  <a:pt x="3474" y="448"/>
                </a:lnTo>
                <a:lnTo>
                  <a:pt x="3462" y="436"/>
                </a:lnTo>
                <a:lnTo>
                  <a:pt x="3448" y="426"/>
                </a:lnTo>
                <a:lnTo>
                  <a:pt x="3430" y="414"/>
                </a:lnTo>
                <a:lnTo>
                  <a:pt x="3430" y="414"/>
                </a:lnTo>
                <a:lnTo>
                  <a:pt x="3414" y="412"/>
                </a:lnTo>
                <a:lnTo>
                  <a:pt x="3420" y="404"/>
                </a:lnTo>
                <a:lnTo>
                  <a:pt x="3426" y="398"/>
                </a:lnTo>
                <a:lnTo>
                  <a:pt x="3430" y="394"/>
                </a:lnTo>
                <a:lnTo>
                  <a:pt x="3430" y="388"/>
                </a:lnTo>
                <a:lnTo>
                  <a:pt x="3430" y="386"/>
                </a:lnTo>
                <a:lnTo>
                  <a:pt x="3432" y="384"/>
                </a:lnTo>
                <a:lnTo>
                  <a:pt x="3436" y="382"/>
                </a:lnTo>
                <a:lnTo>
                  <a:pt x="3438" y="382"/>
                </a:lnTo>
                <a:lnTo>
                  <a:pt x="3438" y="378"/>
                </a:lnTo>
                <a:lnTo>
                  <a:pt x="3438" y="376"/>
                </a:lnTo>
                <a:lnTo>
                  <a:pt x="3444" y="370"/>
                </a:lnTo>
                <a:lnTo>
                  <a:pt x="3468" y="344"/>
                </a:lnTo>
                <a:lnTo>
                  <a:pt x="3470" y="340"/>
                </a:lnTo>
                <a:lnTo>
                  <a:pt x="3470" y="336"/>
                </a:lnTo>
                <a:lnTo>
                  <a:pt x="3470" y="330"/>
                </a:lnTo>
                <a:lnTo>
                  <a:pt x="3468" y="322"/>
                </a:lnTo>
                <a:lnTo>
                  <a:pt x="3464" y="316"/>
                </a:lnTo>
                <a:lnTo>
                  <a:pt x="3458" y="310"/>
                </a:lnTo>
                <a:lnTo>
                  <a:pt x="3464" y="300"/>
                </a:lnTo>
                <a:lnTo>
                  <a:pt x="3472" y="292"/>
                </a:lnTo>
                <a:lnTo>
                  <a:pt x="3486" y="280"/>
                </a:lnTo>
                <a:lnTo>
                  <a:pt x="3492" y="272"/>
                </a:lnTo>
                <a:lnTo>
                  <a:pt x="3504" y="254"/>
                </a:lnTo>
                <a:lnTo>
                  <a:pt x="3510" y="242"/>
                </a:lnTo>
                <a:lnTo>
                  <a:pt x="3516" y="226"/>
                </a:lnTo>
                <a:lnTo>
                  <a:pt x="3520" y="220"/>
                </a:lnTo>
                <a:lnTo>
                  <a:pt x="3528" y="210"/>
                </a:lnTo>
                <a:lnTo>
                  <a:pt x="3536" y="202"/>
                </a:lnTo>
                <a:lnTo>
                  <a:pt x="3538" y="196"/>
                </a:lnTo>
                <a:lnTo>
                  <a:pt x="3540" y="190"/>
                </a:lnTo>
                <a:lnTo>
                  <a:pt x="3538" y="188"/>
                </a:lnTo>
                <a:lnTo>
                  <a:pt x="3536" y="186"/>
                </a:lnTo>
                <a:lnTo>
                  <a:pt x="3534" y="186"/>
                </a:lnTo>
                <a:lnTo>
                  <a:pt x="3532" y="186"/>
                </a:lnTo>
                <a:lnTo>
                  <a:pt x="3530" y="188"/>
                </a:lnTo>
                <a:lnTo>
                  <a:pt x="3526" y="194"/>
                </a:lnTo>
                <a:lnTo>
                  <a:pt x="3510" y="208"/>
                </a:lnTo>
                <a:lnTo>
                  <a:pt x="3510" y="208"/>
                </a:lnTo>
                <a:lnTo>
                  <a:pt x="3510" y="208"/>
                </a:lnTo>
                <a:lnTo>
                  <a:pt x="3508" y="206"/>
                </a:lnTo>
                <a:lnTo>
                  <a:pt x="3506" y="204"/>
                </a:lnTo>
                <a:lnTo>
                  <a:pt x="3506" y="198"/>
                </a:lnTo>
                <a:lnTo>
                  <a:pt x="3510" y="190"/>
                </a:lnTo>
                <a:lnTo>
                  <a:pt x="3518" y="158"/>
                </a:lnTo>
                <a:lnTo>
                  <a:pt x="3518" y="150"/>
                </a:lnTo>
                <a:lnTo>
                  <a:pt x="3518" y="148"/>
                </a:lnTo>
                <a:lnTo>
                  <a:pt x="3516" y="146"/>
                </a:lnTo>
                <a:lnTo>
                  <a:pt x="3510" y="144"/>
                </a:lnTo>
                <a:lnTo>
                  <a:pt x="3514" y="132"/>
                </a:lnTo>
                <a:lnTo>
                  <a:pt x="3516" y="130"/>
                </a:lnTo>
                <a:lnTo>
                  <a:pt x="3514" y="126"/>
                </a:lnTo>
                <a:lnTo>
                  <a:pt x="3512" y="124"/>
                </a:lnTo>
                <a:lnTo>
                  <a:pt x="3510" y="122"/>
                </a:lnTo>
                <a:lnTo>
                  <a:pt x="3506" y="122"/>
                </a:lnTo>
                <a:lnTo>
                  <a:pt x="3502" y="124"/>
                </a:lnTo>
                <a:lnTo>
                  <a:pt x="3502" y="126"/>
                </a:lnTo>
                <a:lnTo>
                  <a:pt x="3490" y="148"/>
                </a:lnTo>
                <a:lnTo>
                  <a:pt x="3486" y="154"/>
                </a:lnTo>
                <a:lnTo>
                  <a:pt x="3484" y="162"/>
                </a:lnTo>
                <a:lnTo>
                  <a:pt x="3480" y="170"/>
                </a:lnTo>
                <a:lnTo>
                  <a:pt x="3478" y="172"/>
                </a:lnTo>
                <a:lnTo>
                  <a:pt x="3478" y="172"/>
                </a:lnTo>
                <a:lnTo>
                  <a:pt x="3476" y="168"/>
                </a:lnTo>
                <a:lnTo>
                  <a:pt x="3476" y="162"/>
                </a:lnTo>
                <a:lnTo>
                  <a:pt x="3474" y="146"/>
                </a:lnTo>
                <a:lnTo>
                  <a:pt x="3476" y="130"/>
                </a:lnTo>
                <a:lnTo>
                  <a:pt x="3476" y="126"/>
                </a:lnTo>
                <a:lnTo>
                  <a:pt x="3474" y="122"/>
                </a:lnTo>
                <a:lnTo>
                  <a:pt x="3472" y="122"/>
                </a:lnTo>
                <a:lnTo>
                  <a:pt x="3470" y="120"/>
                </a:lnTo>
                <a:lnTo>
                  <a:pt x="3466" y="122"/>
                </a:lnTo>
                <a:lnTo>
                  <a:pt x="3464" y="124"/>
                </a:lnTo>
                <a:lnTo>
                  <a:pt x="3462" y="128"/>
                </a:lnTo>
                <a:lnTo>
                  <a:pt x="3458" y="160"/>
                </a:lnTo>
                <a:lnTo>
                  <a:pt x="3454" y="190"/>
                </a:lnTo>
                <a:lnTo>
                  <a:pt x="3444" y="200"/>
                </a:lnTo>
                <a:lnTo>
                  <a:pt x="3444" y="200"/>
                </a:lnTo>
                <a:lnTo>
                  <a:pt x="3442" y="200"/>
                </a:lnTo>
                <a:lnTo>
                  <a:pt x="3440" y="200"/>
                </a:lnTo>
                <a:lnTo>
                  <a:pt x="3438" y="196"/>
                </a:lnTo>
                <a:lnTo>
                  <a:pt x="3436" y="192"/>
                </a:lnTo>
                <a:lnTo>
                  <a:pt x="3426" y="170"/>
                </a:lnTo>
                <a:lnTo>
                  <a:pt x="3422" y="164"/>
                </a:lnTo>
                <a:lnTo>
                  <a:pt x="3418" y="160"/>
                </a:lnTo>
                <a:lnTo>
                  <a:pt x="3412" y="158"/>
                </a:lnTo>
                <a:lnTo>
                  <a:pt x="3410" y="158"/>
                </a:lnTo>
                <a:lnTo>
                  <a:pt x="3406" y="158"/>
                </a:lnTo>
                <a:lnTo>
                  <a:pt x="3404" y="160"/>
                </a:lnTo>
                <a:lnTo>
                  <a:pt x="3404" y="162"/>
                </a:lnTo>
                <a:lnTo>
                  <a:pt x="3406" y="164"/>
                </a:lnTo>
                <a:lnTo>
                  <a:pt x="3408" y="172"/>
                </a:lnTo>
                <a:lnTo>
                  <a:pt x="3412" y="178"/>
                </a:lnTo>
                <a:lnTo>
                  <a:pt x="3412" y="190"/>
                </a:lnTo>
                <a:lnTo>
                  <a:pt x="3416" y="204"/>
                </a:lnTo>
                <a:lnTo>
                  <a:pt x="3420" y="222"/>
                </a:lnTo>
                <a:lnTo>
                  <a:pt x="3426" y="236"/>
                </a:lnTo>
                <a:lnTo>
                  <a:pt x="3432" y="250"/>
                </a:lnTo>
                <a:lnTo>
                  <a:pt x="3432" y="256"/>
                </a:lnTo>
                <a:lnTo>
                  <a:pt x="3426" y="264"/>
                </a:lnTo>
                <a:lnTo>
                  <a:pt x="3420" y="274"/>
                </a:lnTo>
                <a:lnTo>
                  <a:pt x="3418" y="276"/>
                </a:lnTo>
                <a:lnTo>
                  <a:pt x="3412" y="280"/>
                </a:lnTo>
                <a:lnTo>
                  <a:pt x="3406" y="290"/>
                </a:lnTo>
                <a:lnTo>
                  <a:pt x="3390" y="308"/>
                </a:lnTo>
                <a:lnTo>
                  <a:pt x="3376" y="326"/>
                </a:lnTo>
                <a:lnTo>
                  <a:pt x="3376" y="326"/>
                </a:lnTo>
                <a:lnTo>
                  <a:pt x="3368" y="328"/>
                </a:lnTo>
                <a:lnTo>
                  <a:pt x="3358" y="332"/>
                </a:lnTo>
                <a:lnTo>
                  <a:pt x="3350" y="338"/>
                </a:lnTo>
                <a:lnTo>
                  <a:pt x="3326" y="356"/>
                </a:lnTo>
                <a:lnTo>
                  <a:pt x="3302" y="374"/>
                </a:lnTo>
                <a:lnTo>
                  <a:pt x="3266" y="402"/>
                </a:lnTo>
                <a:lnTo>
                  <a:pt x="3254" y="416"/>
                </a:lnTo>
                <a:lnTo>
                  <a:pt x="3236" y="436"/>
                </a:lnTo>
                <a:lnTo>
                  <a:pt x="3226" y="448"/>
                </a:lnTo>
                <a:lnTo>
                  <a:pt x="3216" y="466"/>
                </a:lnTo>
                <a:lnTo>
                  <a:pt x="3212" y="470"/>
                </a:lnTo>
                <a:lnTo>
                  <a:pt x="3200" y="476"/>
                </a:lnTo>
                <a:lnTo>
                  <a:pt x="3194" y="480"/>
                </a:lnTo>
                <a:lnTo>
                  <a:pt x="3190" y="484"/>
                </a:lnTo>
                <a:lnTo>
                  <a:pt x="3186" y="492"/>
                </a:lnTo>
                <a:lnTo>
                  <a:pt x="3184" y="498"/>
                </a:lnTo>
                <a:lnTo>
                  <a:pt x="3182" y="508"/>
                </a:lnTo>
                <a:lnTo>
                  <a:pt x="3174" y="516"/>
                </a:lnTo>
                <a:lnTo>
                  <a:pt x="3170" y="518"/>
                </a:lnTo>
                <a:lnTo>
                  <a:pt x="3168" y="522"/>
                </a:lnTo>
                <a:lnTo>
                  <a:pt x="3158" y="524"/>
                </a:lnTo>
                <a:lnTo>
                  <a:pt x="3152" y="528"/>
                </a:lnTo>
                <a:lnTo>
                  <a:pt x="3148" y="532"/>
                </a:lnTo>
                <a:lnTo>
                  <a:pt x="3146" y="532"/>
                </a:lnTo>
                <a:lnTo>
                  <a:pt x="3140" y="530"/>
                </a:lnTo>
                <a:lnTo>
                  <a:pt x="3136" y="528"/>
                </a:lnTo>
                <a:lnTo>
                  <a:pt x="3122" y="528"/>
                </a:lnTo>
                <a:lnTo>
                  <a:pt x="3122" y="528"/>
                </a:lnTo>
                <a:lnTo>
                  <a:pt x="3092" y="526"/>
                </a:lnTo>
                <a:lnTo>
                  <a:pt x="3082" y="530"/>
                </a:lnTo>
                <a:lnTo>
                  <a:pt x="3072" y="532"/>
                </a:lnTo>
                <a:lnTo>
                  <a:pt x="3068" y="532"/>
                </a:lnTo>
                <a:lnTo>
                  <a:pt x="3066" y="532"/>
                </a:lnTo>
                <a:lnTo>
                  <a:pt x="3066" y="534"/>
                </a:lnTo>
                <a:lnTo>
                  <a:pt x="3062" y="534"/>
                </a:lnTo>
                <a:lnTo>
                  <a:pt x="3062" y="532"/>
                </a:lnTo>
                <a:lnTo>
                  <a:pt x="3064" y="528"/>
                </a:lnTo>
                <a:lnTo>
                  <a:pt x="3066" y="524"/>
                </a:lnTo>
                <a:lnTo>
                  <a:pt x="3074" y="524"/>
                </a:lnTo>
                <a:lnTo>
                  <a:pt x="3080" y="522"/>
                </a:lnTo>
                <a:lnTo>
                  <a:pt x="3086" y="518"/>
                </a:lnTo>
                <a:lnTo>
                  <a:pt x="3090" y="514"/>
                </a:lnTo>
                <a:lnTo>
                  <a:pt x="3090" y="514"/>
                </a:lnTo>
                <a:lnTo>
                  <a:pt x="3090" y="514"/>
                </a:lnTo>
                <a:lnTo>
                  <a:pt x="3094" y="510"/>
                </a:lnTo>
                <a:lnTo>
                  <a:pt x="3098" y="506"/>
                </a:lnTo>
                <a:lnTo>
                  <a:pt x="3100" y="500"/>
                </a:lnTo>
                <a:lnTo>
                  <a:pt x="3100" y="494"/>
                </a:lnTo>
                <a:lnTo>
                  <a:pt x="3100" y="494"/>
                </a:lnTo>
                <a:lnTo>
                  <a:pt x="3098" y="492"/>
                </a:lnTo>
                <a:lnTo>
                  <a:pt x="3100" y="492"/>
                </a:lnTo>
                <a:lnTo>
                  <a:pt x="3100" y="486"/>
                </a:lnTo>
                <a:lnTo>
                  <a:pt x="3102" y="480"/>
                </a:lnTo>
                <a:lnTo>
                  <a:pt x="3102" y="478"/>
                </a:lnTo>
                <a:lnTo>
                  <a:pt x="3102" y="476"/>
                </a:lnTo>
                <a:lnTo>
                  <a:pt x="3098" y="472"/>
                </a:lnTo>
                <a:lnTo>
                  <a:pt x="3100" y="470"/>
                </a:lnTo>
                <a:lnTo>
                  <a:pt x="3102" y="466"/>
                </a:lnTo>
                <a:lnTo>
                  <a:pt x="3102" y="464"/>
                </a:lnTo>
                <a:lnTo>
                  <a:pt x="3104" y="450"/>
                </a:lnTo>
                <a:lnTo>
                  <a:pt x="3108" y="444"/>
                </a:lnTo>
                <a:lnTo>
                  <a:pt x="3108" y="440"/>
                </a:lnTo>
                <a:lnTo>
                  <a:pt x="3108" y="434"/>
                </a:lnTo>
                <a:lnTo>
                  <a:pt x="3110" y="432"/>
                </a:lnTo>
                <a:lnTo>
                  <a:pt x="3112" y="424"/>
                </a:lnTo>
                <a:lnTo>
                  <a:pt x="3114" y="420"/>
                </a:lnTo>
                <a:lnTo>
                  <a:pt x="3112" y="414"/>
                </a:lnTo>
                <a:lnTo>
                  <a:pt x="3110" y="400"/>
                </a:lnTo>
                <a:lnTo>
                  <a:pt x="3110" y="396"/>
                </a:lnTo>
                <a:lnTo>
                  <a:pt x="3110" y="392"/>
                </a:lnTo>
                <a:lnTo>
                  <a:pt x="3108" y="390"/>
                </a:lnTo>
                <a:lnTo>
                  <a:pt x="3104" y="384"/>
                </a:lnTo>
                <a:lnTo>
                  <a:pt x="3100" y="378"/>
                </a:lnTo>
                <a:lnTo>
                  <a:pt x="3098" y="374"/>
                </a:lnTo>
                <a:lnTo>
                  <a:pt x="3090" y="368"/>
                </a:lnTo>
                <a:lnTo>
                  <a:pt x="3086" y="364"/>
                </a:lnTo>
                <a:lnTo>
                  <a:pt x="3086" y="362"/>
                </a:lnTo>
                <a:lnTo>
                  <a:pt x="3076" y="354"/>
                </a:lnTo>
                <a:lnTo>
                  <a:pt x="3064" y="348"/>
                </a:lnTo>
                <a:lnTo>
                  <a:pt x="3060" y="346"/>
                </a:lnTo>
                <a:lnTo>
                  <a:pt x="3054" y="346"/>
                </a:lnTo>
                <a:lnTo>
                  <a:pt x="3048" y="344"/>
                </a:lnTo>
                <a:lnTo>
                  <a:pt x="3046" y="344"/>
                </a:lnTo>
                <a:lnTo>
                  <a:pt x="3046" y="344"/>
                </a:lnTo>
                <a:lnTo>
                  <a:pt x="3044" y="344"/>
                </a:lnTo>
                <a:lnTo>
                  <a:pt x="3042" y="342"/>
                </a:lnTo>
                <a:lnTo>
                  <a:pt x="3040" y="342"/>
                </a:lnTo>
                <a:lnTo>
                  <a:pt x="3038" y="340"/>
                </a:lnTo>
                <a:lnTo>
                  <a:pt x="3036" y="338"/>
                </a:lnTo>
                <a:lnTo>
                  <a:pt x="3032" y="338"/>
                </a:lnTo>
                <a:lnTo>
                  <a:pt x="3032" y="338"/>
                </a:lnTo>
                <a:lnTo>
                  <a:pt x="3022" y="336"/>
                </a:lnTo>
                <a:lnTo>
                  <a:pt x="3020" y="336"/>
                </a:lnTo>
                <a:lnTo>
                  <a:pt x="3018" y="336"/>
                </a:lnTo>
                <a:lnTo>
                  <a:pt x="3016" y="336"/>
                </a:lnTo>
                <a:lnTo>
                  <a:pt x="3012" y="338"/>
                </a:lnTo>
                <a:lnTo>
                  <a:pt x="3008" y="336"/>
                </a:lnTo>
                <a:lnTo>
                  <a:pt x="3008" y="336"/>
                </a:lnTo>
                <a:lnTo>
                  <a:pt x="3006" y="336"/>
                </a:lnTo>
                <a:lnTo>
                  <a:pt x="3006" y="336"/>
                </a:lnTo>
                <a:lnTo>
                  <a:pt x="3006" y="338"/>
                </a:lnTo>
                <a:lnTo>
                  <a:pt x="3006" y="338"/>
                </a:lnTo>
                <a:lnTo>
                  <a:pt x="3004" y="338"/>
                </a:lnTo>
                <a:lnTo>
                  <a:pt x="3002" y="338"/>
                </a:lnTo>
                <a:lnTo>
                  <a:pt x="2996" y="338"/>
                </a:lnTo>
                <a:lnTo>
                  <a:pt x="2992" y="338"/>
                </a:lnTo>
                <a:lnTo>
                  <a:pt x="2990" y="340"/>
                </a:lnTo>
                <a:lnTo>
                  <a:pt x="2988" y="342"/>
                </a:lnTo>
                <a:lnTo>
                  <a:pt x="2980" y="342"/>
                </a:lnTo>
                <a:lnTo>
                  <a:pt x="2974" y="344"/>
                </a:lnTo>
                <a:lnTo>
                  <a:pt x="2966" y="346"/>
                </a:lnTo>
                <a:lnTo>
                  <a:pt x="2962" y="350"/>
                </a:lnTo>
                <a:lnTo>
                  <a:pt x="2956" y="354"/>
                </a:lnTo>
                <a:lnTo>
                  <a:pt x="2954" y="356"/>
                </a:lnTo>
                <a:lnTo>
                  <a:pt x="2954" y="358"/>
                </a:lnTo>
                <a:lnTo>
                  <a:pt x="2944" y="366"/>
                </a:lnTo>
                <a:lnTo>
                  <a:pt x="2938" y="372"/>
                </a:lnTo>
                <a:lnTo>
                  <a:pt x="2938" y="376"/>
                </a:lnTo>
                <a:lnTo>
                  <a:pt x="2936" y="380"/>
                </a:lnTo>
                <a:lnTo>
                  <a:pt x="2936" y="384"/>
                </a:lnTo>
                <a:lnTo>
                  <a:pt x="2932" y="388"/>
                </a:lnTo>
                <a:lnTo>
                  <a:pt x="2932" y="398"/>
                </a:lnTo>
                <a:lnTo>
                  <a:pt x="2932" y="404"/>
                </a:lnTo>
                <a:lnTo>
                  <a:pt x="2932" y="406"/>
                </a:lnTo>
                <a:lnTo>
                  <a:pt x="2932" y="416"/>
                </a:lnTo>
                <a:lnTo>
                  <a:pt x="2932" y="418"/>
                </a:lnTo>
                <a:lnTo>
                  <a:pt x="2930" y="428"/>
                </a:lnTo>
                <a:lnTo>
                  <a:pt x="2928" y="432"/>
                </a:lnTo>
                <a:lnTo>
                  <a:pt x="2928" y="436"/>
                </a:lnTo>
                <a:lnTo>
                  <a:pt x="2928" y="442"/>
                </a:lnTo>
                <a:lnTo>
                  <a:pt x="2926" y="458"/>
                </a:lnTo>
                <a:lnTo>
                  <a:pt x="2926" y="484"/>
                </a:lnTo>
                <a:lnTo>
                  <a:pt x="2926" y="486"/>
                </a:lnTo>
                <a:lnTo>
                  <a:pt x="2926" y="488"/>
                </a:lnTo>
                <a:lnTo>
                  <a:pt x="2926" y="492"/>
                </a:lnTo>
                <a:lnTo>
                  <a:pt x="2928" y="494"/>
                </a:lnTo>
                <a:lnTo>
                  <a:pt x="2934" y="496"/>
                </a:lnTo>
                <a:lnTo>
                  <a:pt x="2938" y="496"/>
                </a:lnTo>
                <a:lnTo>
                  <a:pt x="2938" y="496"/>
                </a:lnTo>
                <a:lnTo>
                  <a:pt x="2940" y="506"/>
                </a:lnTo>
                <a:lnTo>
                  <a:pt x="2940" y="518"/>
                </a:lnTo>
                <a:lnTo>
                  <a:pt x="2942" y="526"/>
                </a:lnTo>
                <a:lnTo>
                  <a:pt x="2942" y="530"/>
                </a:lnTo>
                <a:lnTo>
                  <a:pt x="2942" y="530"/>
                </a:lnTo>
                <a:lnTo>
                  <a:pt x="2934" y="530"/>
                </a:lnTo>
                <a:lnTo>
                  <a:pt x="2934" y="530"/>
                </a:lnTo>
                <a:lnTo>
                  <a:pt x="2918" y="528"/>
                </a:lnTo>
                <a:lnTo>
                  <a:pt x="2916" y="528"/>
                </a:lnTo>
                <a:lnTo>
                  <a:pt x="2914" y="528"/>
                </a:lnTo>
                <a:lnTo>
                  <a:pt x="2912" y="528"/>
                </a:lnTo>
                <a:lnTo>
                  <a:pt x="2910" y="528"/>
                </a:lnTo>
                <a:lnTo>
                  <a:pt x="2908" y="528"/>
                </a:lnTo>
                <a:lnTo>
                  <a:pt x="2898" y="530"/>
                </a:lnTo>
                <a:lnTo>
                  <a:pt x="2898" y="530"/>
                </a:lnTo>
                <a:lnTo>
                  <a:pt x="2896" y="530"/>
                </a:lnTo>
                <a:lnTo>
                  <a:pt x="2890" y="530"/>
                </a:lnTo>
                <a:lnTo>
                  <a:pt x="2888" y="528"/>
                </a:lnTo>
                <a:lnTo>
                  <a:pt x="2886" y="522"/>
                </a:lnTo>
                <a:lnTo>
                  <a:pt x="2884" y="514"/>
                </a:lnTo>
                <a:lnTo>
                  <a:pt x="2880" y="510"/>
                </a:lnTo>
                <a:lnTo>
                  <a:pt x="2878" y="508"/>
                </a:lnTo>
                <a:lnTo>
                  <a:pt x="2846" y="450"/>
                </a:lnTo>
                <a:lnTo>
                  <a:pt x="2848" y="446"/>
                </a:lnTo>
                <a:lnTo>
                  <a:pt x="2846" y="442"/>
                </a:lnTo>
                <a:lnTo>
                  <a:pt x="2840" y="424"/>
                </a:lnTo>
                <a:lnTo>
                  <a:pt x="2836" y="404"/>
                </a:lnTo>
                <a:lnTo>
                  <a:pt x="2802" y="346"/>
                </a:lnTo>
                <a:lnTo>
                  <a:pt x="2804" y="342"/>
                </a:lnTo>
                <a:lnTo>
                  <a:pt x="2808" y="336"/>
                </a:lnTo>
                <a:lnTo>
                  <a:pt x="2808" y="336"/>
                </a:lnTo>
                <a:lnTo>
                  <a:pt x="2808" y="334"/>
                </a:lnTo>
                <a:lnTo>
                  <a:pt x="2804" y="330"/>
                </a:lnTo>
                <a:lnTo>
                  <a:pt x="2794" y="324"/>
                </a:lnTo>
                <a:lnTo>
                  <a:pt x="2794" y="320"/>
                </a:lnTo>
                <a:lnTo>
                  <a:pt x="2798" y="306"/>
                </a:lnTo>
                <a:lnTo>
                  <a:pt x="2804" y="288"/>
                </a:lnTo>
                <a:lnTo>
                  <a:pt x="2812" y="276"/>
                </a:lnTo>
                <a:lnTo>
                  <a:pt x="2816" y="268"/>
                </a:lnTo>
                <a:lnTo>
                  <a:pt x="2820" y="256"/>
                </a:lnTo>
                <a:lnTo>
                  <a:pt x="2824" y="250"/>
                </a:lnTo>
                <a:lnTo>
                  <a:pt x="2828" y="246"/>
                </a:lnTo>
                <a:lnTo>
                  <a:pt x="2842" y="236"/>
                </a:lnTo>
                <a:lnTo>
                  <a:pt x="2846" y="232"/>
                </a:lnTo>
                <a:lnTo>
                  <a:pt x="2846" y="230"/>
                </a:lnTo>
                <a:lnTo>
                  <a:pt x="2846" y="228"/>
                </a:lnTo>
                <a:lnTo>
                  <a:pt x="2846" y="226"/>
                </a:lnTo>
                <a:lnTo>
                  <a:pt x="2844" y="226"/>
                </a:lnTo>
                <a:lnTo>
                  <a:pt x="2840" y="226"/>
                </a:lnTo>
                <a:lnTo>
                  <a:pt x="2836" y="228"/>
                </a:lnTo>
                <a:lnTo>
                  <a:pt x="2832" y="232"/>
                </a:lnTo>
                <a:lnTo>
                  <a:pt x="2824" y="236"/>
                </a:lnTo>
                <a:lnTo>
                  <a:pt x="2820" y="238"/>
                </a:lnTo>
                <a:lnTo>
                  <a:pt x="2818" y="238"/>
                </a:lnTo>
                <a:lnTo>
                  <a:pt x="2816" y="238"/>
                </a:lnTo>
                <a:lnTo>
                  <a:pt x="2812" y="234"/>
                </a:lnTo>
                <a:lnTo>
                  <a:pt x="2814" y="232"/>
                </a:lnTo>
                <a:lnTo>
                  <a:pt x="2818" y="218"/>
                </a:lnTo>
                <a:lnTo>
                  <a:pt x="2822" y="208"/>
                </a:lnTo>
                <a:lnTo>
                  <a:pt x="2822" y="204"/>
                </a:lnTo>
                <a:lnTo>
                  <a:pt x="2822" y="202"/>
                </a:lnTo>
                <a:lnTo>
                  <a:pt x="2820" y="200"/>
                </a:lnTo>
                <a:lnTo>
                  <a:pt x="2818" y="200"/>
                </a:lnTo>
                <a:lnTo>
                  <a:pt x="2814" y="200"/>
                </a:lnTo>
                <a:lnTo>
                  <a:pt x="2814" y="202"/>
                </a:lnTo>
                <a:lnTo>
                  <a:pt x="2812" y="204"/>
                </a:lnTo>
                <a:lnTo>
                  <a:pt x="2810" y="210"/>
                </a:lnTo>
                <a:lnTo>
                  <a:pt x="2806" y="220"/>
                </a:lnTo>
                <a:lnTo>
                  <a:pt x="2804" y="224"/>
                </a:lnTo>
                <a:lnTo>
                  <a:pt x="2802" y="228"/>
                </a:lnTo>
                <a:lnTo>
                  <a:pt x="2802" y="228"/>
                </a:lnTo>
                <a:lnTo>
                  <a:pt x="2802" y="228"/>
                </a:lnTo>
                <a:lnTo>
                  <a:pt x="2800" y="226"/>
                </a:lnTo>
                <a:lnTo>
                  <a:pt x="2800" y="224"/>
                </a:lnTo>
                <a:lnTo>
                  <a:pt x="2802" y="210"/>
                </a:lnTo>
                <a:lnTo>
                  <a:pt x="2806" y="198"/>
                </a:lnTo>
                <a:lnTo>
                  <a:pt x="2808" y="194"/>
                </a:lnTo>
                <a:lnTo>
                  <a:pt x="2808" y="192"/>
                </a:lnTo>
                <a:lnTo>
                  <a:pt x="2806" y="190"/>
                </a:lnTo>
                <a:lnTo>
                  <a:pt x="2806" y="188"/>
                </a:lnTo>
                <a:lnTo>
                  <a:pt x="2802" y="188"/>
                </a:lnTo>
                <a:lnTo>
                  <a:pt x="2800" y="188"/>
                </a:lnTo>
                <a:lnTo>
                  <a:pt x="2798" y="190"/>
                </a:lnTo>
                <a:lnTo>
                  <a:pt x="2796" y="192"/>
                </a:lnTo>
                <a:lnTo>
                  <a:pt x="2792" y="206"/>
                </a:lnTo>
                <a:lnTo>
                  <a:pt x="2788" y="214"/>
                </a:lnTo>
                <a:lnTo>
                  <a:pt x="2788" y="224"/>
                </a:lnTo>
                <a:lnTo>
                  <a:pt x="2788" y="224"/>
                </a:lnTo>
                <a:lnTo>
                  <a:pt x="2784" y="224"/>
                </a:lnTo>
                <a:lnTo>
                  <a:pt x="2782" y="224"/>
                </a:lnTo>
                <a:lnTo>
                  <a:pt x="2778" y="212"/>
                </a:lnTo>
                <a:lnTo>
                  <a:pt x="2776" y="202"/>
                </a:lnTo>
                <a:lnTo>
                  <a:pt x="2774" y="200"/>
                </a:lnTo>
                <a:lnTo>
                  <a:pt x="2774" y="198"/>
                </a:lnTo>
                <a:lnTo>
                  <a:pt x="2772" y="196"/>
                </a:lnTo>
                <a:lnTo>
                  <a:pt x="2770" y="196"/>
                </a:lnTo>
                <a:lnTo>
                  <a:pt x="2766" y="198"/>
                </a:lnTo>
                <a:lnTo>
                  <a:pt x="2766" y="200"/>
                </a:lnTo>
                <a:lnTo>
                  <a:pt x="2766" y="202"/>
                </a:lnTo>
                <a:lnTo>
                  <a:pt x="2766" y="214"/>
                </a:lnTo>
                <a:lnTo>
                  <a:pt x="2766" y="216"/>
                </a:lnTo>
                <a:lnTo>
                  <a:pt x="2768" y="228"/>
                </a:lnTo>
                <a:lnTo>
                  <a:pt x="2770" y="234"/>
                </a:lnTo>
                <a:lnTo>
                  <a:pt x="2768" y="238"/>
                </a:lnTo>
                <a:lnTo>
                  <a:pt x="2764" y="242"/>
                </a:lnTo>
                <a:lnTo>
                  <a:pt x="2762" y="244"/>
                </a:lnTo>
                <a:lnTo>
                  <a:pt x="2760" y="244"/>
                </a:lnTo>
                <a:lnTo>
                  <a:pt x="2758" y="244"/>
                </a:lnTo>
                <a:lnTo>
                  <a:pt x="2754" y="240"/>
                </a:lnTo>
                <a:lnTo>
                  <a:pt x="2746" y="234"/>
                </a:lnTo>
                <a:lnTo>
                  <a:pt x="2738" y="226"/>
                </a:lnTo>
                <a:lnTo>
                  <a:pt x="2734" y="224"/>
                </a:lnTo>
                <a:lnTo>
                  <a:pt x="2732" y="224"/>
                </a:lnTo>
                <a:lnTo>
                  <a:pt x="2730" y="224"/>
                </a:lnTo>
                <a:lnTo>
                  <a:pt x="2726" y="224"/>
                </a:lnTo>
                <a:lnTo>
                  <a:pt x="2724" y="226"/>
                </a:lnTo>
                <a:lnTo>
                  <a:pt x="2724" y="228"/>
                </a:lnTo>
                <a:lnTo>
                  <a:pt x="2724" y="228"/>
                </a:lnTo>
                <a:lnTo>
                  <a:pt x="2730" y="234"/>
                </a:lnTo>
                <a:lnTo>
                  <a:pt x="2734" y="238"/>
                </a:lnTo>
                <a:lnTo>
                  <a:pt x="2736" y="240"/>
                </a:lnTo>
                <a:lnTo>
                  <a:pt x="2744" y="252"/>
                </a:lnTo>
                <a:lnTo>
                  <a:pt x="2748" y="258"/>
                </a:lnTo>
                <a:lnTo>
                  <a:pt x="2762" y="274"/>
                </a:lnTo>
                <a:lnTo>
                  <a:pt x="2766" y="278"/>
                </a:lnTo>
                <a:lnTo>
                  <a:pt x="2766" y="284"/>
                </a:lnTo>
                <a:lnTo>
                  <a:pt x="2766" y="286"/>
                </a:lnTo>
                <a:lnTo>
                  <a:pt x="2762" y="298"/>
                </a:lnTo>
                <a:lnTo>
                  <a:pt x="2762" y="296"/>
                </a:lnTo>
                <a:lnTo>
                  <a:pt x="2748" y="278"/>
                </a:lnTo>
                <a:lnTo>
                  <a:pt x="2740" y="272"/>
                </a:lnTo>
                <a:lnTo>
                  <a:pt x="2720" y="260"/>
                </a:lnTo>
                <a:lnTo>
                  <a:pt x="2712" y="256"/>
                </a:lnTo>
                <a:lnTo>
                  <a:pt x="2694" y="250"/>
                </a:lnTo>
                <a:lnTo>
                  <a:pt x="2692" y="248"/>
                </a:lnTo>
                <a:lnTo>
                  <a:pt x="2690" y="242"/>
                </a:lnTo>
                <a:lnTo>
                  <a:pt x="2686" y="238"/>
                </a:lnTo>
                <a:lnTo>
                  <a:pt x="2676" y="218"/>
                </a:lnTo>
                <a:lnTo>
                  <a:pt x="2668" y="204"/>
                </a:lnTo>
                <a:lnTo>
                  <a:pt x="2662" y="190"/>
                </a:lnTo>
                <a:lnTo>
                  <a:pt x="2660" y="188"/>
                </a:lnTo>
                <a:lnTo>
                  <a:pt x="2658" y="186"/>
                </a:lnTo>
                <a:lnTo>
                  <a:pt x="2658" y="188"/>
                </a:lnTo>
                <a:lnTo>
                  <a:pt x="2658" y="186"/>
                </a:lnTo>
                <a:lnTo>
                  <a:pt x="2654" y="178"/>
                </a:lnTo>
                <a:lnTo>
                  <a:pt x="2646" y="152"/>
                </a:lnTo>
                <a:lnTo>
                  <a:pt x="2644" y="146"/>
                </a:lnTo>
                <a:lnTo>
                  <a:pt x="2644" y="138"/>
                </a:lnTo>
                <a:lnTo>
                  <a:pt x="2648" y="132"/>
                </a:lnTo>
                <a:lnTo>
                  <a:pt x="2666" y="110"/>
                </a:lnTo>
                <a:lnTo>
                  <a:pt x="2672" y="100"/>
                </a:lnTo>
                <a:lnTo>
                  <a:pt x="2684" y="82"/>
                </a:lnTo>
                <a:lnTo>
                  <a:pt x="2686" y="78"/>
                </a:lnTo>
                <a:lnTo>
                  <a:pt x="2690" y="72"/>
                </a:lnTo>
                <a:lnTo>
                  <a:pt x="2698" y="62"/>
                </a:lnTo>
                <a:lnTo>
                  <a:pt x="2698" y="60"/>
                </a:lnTo>
                <a:lnTo>
                  <a:pt x="2698" y="60"/>
                </a:lnTo>
                <a:lnTo>
                  <a:pt x="2694" y="56"/>
                </a:lnTo>
                <a:lnTo>
                  <a:pt x="2690" y="56"/>
                </a:lnTo>
                <a:lnTo>
                  <a:pt x="2688" y="56"/>
                </a:lnTo>
                <a:lnTo>
                  <a:pt x="2682" y="58"/>
                </a:lnTo>
                <a:lnTo>
                  <a:pt x="2678" y="60"/>
                </a:lnTo>
                <a:lnTo>
                  <a:pt x="2668" y="72"/>
                </a:lnTo>
                <a:lnTo>
                  <a:pt x="2658" y="84"/>
                </a:lnTo>
                <a:lnTo>
                  <a:pt x="2652" y="88"/>
                </a:lnTo>
                <a:lnTo>
                  <a:pt x="2650" y="88"/>
                </a:lnTo>
                <a:lnTo>
                  <a:pt x="2646" y="88"/>
                </a:lnTo>
                <a:lnTo>
                  <a:pt x="2642" y="86"/>
                </a:lnTo>
                <a:lnTo>
                  <a:pt x="2636" y="82"/>
                </a:lnTo>
                <a:lnTo>
                  <a:pt x="2634" y="76"/>
                </a:lnTo>
                <a:lnTo>
                  <a:pt x="2634" y="68"/>
                </a:lnTo>
                <a:lnTo>
                  <a:pt x="2636" y="50"/>
                </a:lnTo>
                <a:lnTo>
                  <a:pt x="2636" y="46"/>
                </a:lnTo>
                <a:lnTo>
                  <a:pt x="2636" y="30"/>
                </a:lnTo>
                <a:lnTo>
                  <a:pt x="2636" y="26"/>
                </a:lnTo>
                <a:lnTo>
                  <a:pt x="2634" y="22"/>
                </a:lnTo>
                <a:lnTo>
                  <a:pt x="2630" y="22"/>
                </a:lnTo>
                <a:lnTo>
                  <a:pt x="2626" y="22"/>
                </a:lnTo>
                <a:lnTo>
                  <a:pt x="2624" y="22"/>
                </a:lnTo>
                <a:lnTo>
                  <a:pt x="2622" y="26"/>
                </a:lnTo>
                <a:lnTo>
                  <a:pt x="2620" y="30"/>
                </a:lnTo>
                <a:lnTo>
                  <a:pt x="2620" y="44"/>
                </a:lnTo>
                <a:lnTo>
                  <a:pt x="2614" y="62"/>
                </a:lnTo>
                <a:lnTo>
                  <a:pt x="2612" y="62"/>
                </a:lnTo>
                <a:lnTo>
                  <a:pt x="2606" y="64"/>
                </a:lnTo>
                <a:lnTo>
                  <a:pt x="2606" y="62"/>
                </a:lnTo>
                <a:lnTo>
                  <a:pt x="2604" y="50"/>
                </a:lnTo>
                <a:lnTo>
                  <a:pt x="2598" y="36"/>
                </a:lnTo>
                <a:lnTo>
                  <a:pt x="2590" y="18"/>
                </a:lnTo>
                <a:lnTo>
                  <a:pt x="2588" y="16"/>
                </a:lnTo>
                <a:lnTo>
                  <a:pt x="2584" y="12"/>
                </a:lnTo>
                <a:lnTo>
                  <a:pt x="2580" y="12"/>
                </a:lnTo>
                <a:lnTo>
                  <a:pt x="2576" y="14"/>
                </a:lnTo>
                <a:lnTo>
                  <a:pt x="2574" y="16"/>
                </a:lnTo>
                <a:lnTo>
                  <a:pt x="2574" y="18"/>
                </a:lnTo>
                <a:lnTo>
                  <a:pt x="2574" y="20"/>
                </a:lnTo>
                <a:lnTo>
                  <a:pt x="2576" y="28"/>
                </a:lnTo>
                <a:lnTo>
                  <a:pt x="2582" y="44"/>
                </a:lnTo>
                <a:lnTo>
                  <a:pt x="2588" y="66"/>
                </a:lnTo>
                <a:lnTo>
                  <a:pt x="2588" y="66"/>
                </a:lnTo>
                <a:lnTo>
                  <a:pt x="2586" y="70"/>
                </a:lnTo>
                <a:lnTo>
                  <a:pt x="2586" y="70"/>
                </a:lnTo>
                <a:lnTo>
                  <a:pt x="2584" y="70"/>
                </a:lnTo>
                <a:lnTo>
                  <a:pt x="2582" y="66"/>
                </a:lnTo>
                <a:lnTo>
                  <a:pt x="2578" y="58"/>
                </a:lnTo>
                <a:lnTo>
                  <a:pt x="2572" y="46"/>
                </a:lnTo>
                <a:lnTo>
                  <a:pt x="2568" y="36"/>
                </a:lnTo>
                <a:lnTo>
                  <a:pt x="2566" y="34"/>
                </a:lnTo>
                <a:lnTo>
                  <a:pt x="2564" y="32"/>
                </a:lnTo>
                <a:lnTo>
                  <a:pt x="2560" y="30"/>
                </a:lnTo>
                <a:lnTo>
                  <a:pt x="2556" y="32"/>
                </a:lnTo>
                <a:lnTo>
                  <a:pt x="2554" y="34"/>
                </a:lnTo>
                <a:lnTo>
                  <a:pt x="2554" y="38"/>
                </a:lnTo>
                <a:lnTo>
                  <a:pt x="2554" y="44"/>
                </a:lnTo>
                <a:lnTo>
                  <a:pt x="2562" y="60"/>
                </a:lnTo>
                <a:lnTo>
                  <a:pt x="2570" y="78"/>
                </a:lnTo>
                <a:lnTo>
                  <a:pt x="2572" y="82"/>
                </a:lnTo>
                <a:lnTo>
                  <a:pt x="2566" y="86"/>
                </a:lnTo>
                <a:lnTo>
                  <a:pt x="2564" y="86"/>
                </a:lnTo>
                <a:lnTo>
                  <a:pt x="2562" y="86"/>
                </a:lnTo>
                <a:lnTo>
                  <a:pt x="2554" y="84"/>
                </a:lnTo>
                <a:lnTo>
                  <a:pt x="2542" y="80"/>
                </a:lnTo>
                <a:lnTo>
                  <a:pt x="2536" y="74"/>
                </a:lnTo>
                <a:lnTo>
                  <a:pt x="2530" y="72"/>
                </a:lnTo>
                <a:lnTo>
                  <a:pt x="2526" y="70"/>
                </a:lnTo>
                <a:lnTo>
                  <a:pt x="2522" y="74"/>
                </a:lnTo>
                <a:lnTo>
                  <a:pt x="2520" y="76"/>
                </a:lnTo>
                <a:lnTo>
                  <a:pt x="2522" y="78"/>
                </a:lnTo>
                <a:lnTo>
                  <a:pt x="2522" y="80"/>
                </a:lnTo>
                <a:lnTo>
                  <a:pt x="2528" y="84"/>
                </a:lnTo>
                <a:lnTo>
                  <a:pt x="2552" y="100"/>
                </a:lnTo>
                <a:lnTo>
                  <a:pt x="2558" y="106"/>
                </a:lnTo>
                <a:lnTo>
                  <a:pt x="2562" y="112"/>
                </a:lnTo>
                <a:lnTo>
                  <a:pt x="2568" y="128"/>
                </a:lnTo>
                <a:lnTo>
                  <a:pt x="2576" y="140"/>
                </a:lnTo>
                <a:lnTo>
                  <a:pt x="2588" y="158"/>
                </a:lnTo>
                <a:lnTo>
                  <a:pt x="2600" y="182"/>
                </a:lnTo>
                <a:lnTo>
                  <a:pt x="2606" y="202"/>
                </a:lnTo>
                <a:lnTo>
                  <a:pt x="2608" y="210"/>
                </a:lnTo>
                <a:lnTo>
                  <a:pt x="2594" y="220"/>
                </a:lnTo>
                <a:lnTo>
                  <a:pt x="2590" y="224"/>
                </a:lnTo>
                <a:lnTo>
                  <a:pt x="2588" y="226"/>
                </a:lnTo>
                <a:lnTo>
                  <a:pt x="2588" y="230"/>
                </a:lnTo>
                <a:lnTo>
                  <a:pt x="2594" y="236"/>
                </a:lnTo>
                <a:lnTo>
                  <a:pt x="2608" y="256"/>
                </a:lnTo>
                <a:lnTo>
                  <a:pt x="2624" y="282"/>
                </a:lnTo>
                <a:lnTo>
                  <a:pt x="2628" y="296"/>
                </a:lnTo>
                <a:lnTo>
                  <a:pt x="2630" y="304"/>
                </a:lnTo>
                <a:lnTo>
                  <a:pt x="2636" y="314"/>
                </a:lnTo>
                <a:lnTo>
                  <a:pt x="2644" y="328"/>
                </a:lnTo>
                <a:lnTo>
                  <a:pt x="2652" y="348"/>
                </a:lnTo>
                <a:lnTo>
                  <a:pt x="2670" y="378"/>
                </a:lnTo>
                <a:lnTo>
                  <a:pt x="2684" y="404"/>
                </a:lnTo>
                <a:lnTo>
                  <a:pt x="2670" y="422"/>
                </a:lnTo>
                <a:lnTo>
                  <a:pt x="2646" y="470"/>
                </a:lnTo>
                <a:lnTo>
                  <a:pt x="2646" y="482"/>
                </a:lnTo>
                <a:lnTo>
                  <a:pt x="2642" y="496"/>
                </a:lnTo>
                <a:lnTo>
                  <a:pt x="2642" y="500"/>
                </a:lnTo>
                <a:lnTo>
                  <a:pt x="2642" y="502"/>
                </a:lnTo>
                <a:lnTo>
                  <a:pt x="2638" y="512"/>
                </a:lnTo>
                <a:lnTo>
                  <a:pt x="2638" y="512"/>
                </a:lnTo>
                <a:lnTo>
                  <a:pt x="2628" y="502"/>
                </a:lnTo>
                <a:lnTo>
                  <a:pt x="2618" y="494"/>
                </a:lnTo>
                <a:lnTo>
                  <a:pt x="2618" y="494"/>
                </a:lnTo>
                <a:lnTo>
                  <a:pt x="2610" y="494"/>
                </a:lnTo>
                <a:lnTo>
                  <a:pt x="2604" y="494"/>
                </a:lnTo>
                <a:lnTo>
                  <a:pt x="2598" y="490"/>
                </a:lnTo>
                <a:lnTo>
                  <a:pt x="2594" y="486"/>
                </a:lnTo>
                <a:lnTo>
                  <a:pt x="2594" y="486"/>
                </a:lnTo>
                <a:lnTo>
                  <a:pt x="2584" y="490"/>
                </a:lnTo>
                <a:lnTo>
                  <a:pt x="2584" y="490"/>
                </a:lnTo>
                <a:lnTo>
                  <a:pt x="2582" y="484"/>
                </a:lnTo>
                <a:lnTo>
                  <a:pt x="2582" y="484"/>
                </a:lnTo>
                <a:lnTo>
                  <a:pt x="2582" y="476"/>
                </a:lnTo>
                <a:lnTo>
                  <a:pt x="2582" y="474"/>
                </a:lnTo>
                <a:lnTo>
                  <a:pt x="2580" y="470"/>
                </a:lnTo>
                <a:lnTo>
                  <a:pt x="2580" y="464"/>
                </a:lnTo>
                <a:lnTo>
                  <a:pt x="2578" y="460"/>
                </a:lnTo>
                <a:lnTo>
                  <a:pt x="2578" y="458"/>
                </a:lnTo>
                <a:lnTo>
                  <a:pt x="2576" y="456"/>
                </a:lnTo>
                <a:lnTo>
                  <a:pt x="2574" y="454"/>
                </a:lnTo>
                <a:lnTo>
                  <a:pt x="2570" y="448"/>
                </a:lnTo>
                <a:lnTo>
                  <a:pt x="2564" y="444"/>
                </a:lnTo>
                <a:lnTo>
                  <a:pt x="2564" y="444"/>
                </a:lnTo>
                <a:lnTo>
                  <a:pt x="2562" y="442"/>
                </a:lnTo>
                <a:lnTo>
                  <a:pt x="2558" y="438"/>
                </a:lnTo>
                <a:lnTo>
                  <a:pt x="2554" y="436"/>
                </a:lnTo>
                <a:lnTo>
                  <a:pt x="2550" y="436"/>
                </a:lnTo>
                <a:lnTo>
                  <a:pt x="2546" y="434"/>
                </a:lnTo>
                <a:lnTo>
                  <a:pt x="2540" y="434"/>
                </a:lnTo>
                <a:lnTo>
                  <a:pt x="2538" y="434"/>
                </a:lnTo>
                <a:lnTo>
                  <a:pt x="2536" y="432"/>
                </a:lnTo>
                <a:lnTo>
                  <a:pt x="2534" y="432"/>
                </a:lnTo>
                <a:lnTo>
                  <a:pt x="2530" y="432"/>
                </a:lnTo>
                <a:lnTo>
                  <a:pt x="2528" y="434"/>
                </a:lnTo>
                <a:lnTo>
                  <a:pt x="2528" y="432"/>
                </a:lnTo>
                <a:lnTo>
                  <a:pt x="2528" y="432"/>
                </a:lnTo>
                <a:lnTo>
                  <a:pt x="2528" y="432"/>
                </a:lnTo>
                <a:lnTo>
                  <a:pt x="2528" y="432"/>
                </a:lnTo>
                <a:lnTo>
                  <a:pt x="2526" y="432"/>
                </a:lnTo>
                <a:lnTo>
                  <a:pt x="2526" y="432"/>
                </a:lnTo>
                <a:lnTo>
                  <a:pt x="2524" y="432"/>
                </a:lnTo>
                <a:lnTo>
                  <a:pt x="2520" y="432"/>
                </a:lnTo>
                <a:lnTo>
                  <a:pt x="2520" y="432"/>
                </a:lnTo>
                <a:lnTo>
                  <a:pt x="2518" y="432"/>
                </a:lnTo>
                <a:lnTo>
                  <a:pt x="2516" y="432"/>
                </a:lnTo>
                <a:lnTo>
                  <a:pt x="2510" y="434"/>
                </a:lnTo>
                <a:lnTo>
                  <a:pt x="2508" y="434"/>
                </a:lnTo>
                <a:lnTo>
                  <a:pt x="2508" y="434"/>
                </a:lnTo>
                <a:lnTo>
                  <a:pt x="2506" y="436"/>
                </a:lnTo>
                <a:lnTo>
                  <a:pt x="2504" y="436"/>
                </a:lnTo>
                <a:lnTo>
                  <a:pt x="2502" y="438"/>
                </a:lnTo>
                <a:lnTo>
                  <a:pt x="2502" y="440"/>
                </a:lnTo>
                <a:lnTo>
                  <a:pt x="2500" y="440"/>
                </a:lnTo>
                <a:lnTo>
                  <a:pt x="2500" y="440"/>
                </a:lnTo>
                <a:lnTo>
                  <a:pt x="2498" y="440"/>
                </a:lnTo>
                <a:lnTo>
                  <a:pt x="2494" y="440"/>
                </a:lnTo>
                <a:lnTo>
                  <a:pt x="2492" y="442"/>
                </a:lnTo>
                <a:lnTo>
                  <a:pt x="2488" y="442"/>
                </a:lnTo>
                <a:lnTo>
                  <a:pt x="2480" y="446"/>
                </a:lnTo>
                <a:lnTo>
                  <a:pt x="2474" y="454"/>
                </a:lnTo>
                <a:lnTo>
                  <a:pt x="2474" y="454"/>
                </a:lnTo>
                <a:lnTo>
                  <a:pt x="2472" y="458"/>
                </a:lnTo>
                <a:lnTo>
                  <a:pt x="2466" y="462"/>
                </a:lnTo>
                <a:lnTo>
                  <a:pt x="2464" y="466"/>
                </a:lnTo>
                <a:lnTo>
                  <a:pt x="2462" y="470"/>
                </a:lnTo>
                <a:lnTo>
                  <a:pt x="2460" y="474"/>
                </a:lnTo>
                <a:lnTo>
                  <a:pt x="2460" y="476"/>
                </a:lnTo>
                <a:lnTo>
                  <a:pt x="2460" y="478"/>
                </a:lnTo>
                <a:lnTo>
                  <a:pt x="2458" y="480"/>
                </a:lnTo>
                <a:lnTo>
                  <a:pt x="2458" y="490"/>
                </a:lnTo>
                <a:lnTo>
                  <a:pt x="2458" y="494"/>
                </a:lnTo>
                <a:lnTo>
                  <a:pt x="2458" y="498"/>
                </a:lnTo>
                <a:lnTo>
                  <a:pt x="2462" y="502"/>
                </a:lnTo>
                <a:lnTo>
                  <a:pt x="2462" y="504"/>
                </a:lnTo>
                <a:lnTo>
                  <a:pt x="2462" y="508"/>
                </a:lnTo>
                <a:lnTo>
                  <a:pt x="2464" y="510"/>
                </a:lnTo>
                <a:lnTo>
                  <a:pt x="2466" y="516"/>
                </a:lnTo>
                <a:lnTo>
                  <a:pt x="2468" y="524"/>
                </a:lnTo>
                <a:lnTo>
                  <a:pt x="2468" y="526"/>
                </a:lnTo>
                <a:lnTo>
                  <a:pt x="2470" y="528"/>
                </a:lnTo>
                <a:lnTo>
                  <a:pt x="2470" y="530"/>
                </a:lnTo>
                <a:lnTo>
                  <a:pt x="2468" y="532"/>
                </a:lnTo>
                <a:lnTo>
                  <a:pt x="2468" y="534"/>
                </a:lnTo>
                <a:lnTo>
                  <a:pt x="2470" y="536"/>
                </a:lnTo>
                <a:lnTo>
                  <a:pt x="2470" y="540"/>
                </a:lnTo>
                <a:lnTo>
                  <a:pt x="2470" y="544"/>
                </a:lnTo>
                <a:lnTo>
                  <a:pt x="2472" y="546"/>
                </a:lnTo>
                <a:lnTo>
                  <a:pt x="2476" y="552"/>
                </a:lnTo>
                <a:lnTo>
                  <a:pt x="2480" y="558"/>
                </a:lnTo>
                <a:lnTo>
                  <a:pt x="2482" y="560"/>
                </a:lnTo>
                <a:lnTo>
                  <a:pt x="2486" y="564"/>
                </a:lnTo>
                <a:lnTo>
                  <a:pt x="2490" y="564"/>
                </a:lnTo>
                <a:lnTo>
                  <a:pt x="2496" y="564"/>
                </a:lnTo>
                <a:lnTo>
                  <a:pt x="2498" y="566"/>
                </a:lnTo>
                <a:lnTo>
                  <a:pt x="2498" y="570"/>
                </a:lnTo>
                <a:lnTo>
                  <a:pt x="2498" y="570"/>
                </a:lnTo>
                <a:lnTo>
                  <a:pt x="2496" y="570"/>
                </a:lnTo>
                <a:lnTo>
                  <a:pt x="2496" y="570"/>
                </a:lnTo>
                <a:lnTo>
                  <a:pt x="2494" y="570"/>
                </a:lnTo>
                <a:lnTo>
                  <a:pt x="2492" y="570"/>
                </a:lnTo>
                <a:lnTo>
                  <a:pt x="2484" y="568"/>
                </a:lnTo>
                <a:lnTo>
                  <a:pt x="2478" y="566"/>
                </a:lnTo>
                <a:lnTo>
                  <a:pt x="2456" y="568"/>
                </a:lnTo>
                <a:lnTo>
                  <a:pt x="2456" y="570"/>
                </a:lnTo>
                <a:lnTo>
                  <a:pt x="2448" y="570"/>
                </a:lnTo>
                <a:lnTo>
                  <a:pt x="2444" y="570"/>
                </a:lnTo>
                <a:lnTo>
                  <a:pt x="2442" y="574"/>
                </a:lnTo>
                <a:lnTo>
                  <a:pt x="2440" y="574"/>
                </a:lnTo>
                <a:lnTo>
                  <a:pt x="2436" y="572"/>
                </a:lnTo>
                <a:lnTo>
                  <a:pt x="2432" y="568"/>
                </a:lnTo>
                <a:lnTo>
                  <a:pt x="2424" y="566"/>
                </a:lnTo>
                <a:lnTo>
                  <a:pt x="2424" y="564"/>
                </a:lnTo>
                <a:lnTo>
                  <a:pt x="2422" y="562"/>
                </a:lnTo>
                <a:lnTo>
                  <a:pt x="2414" y="558"/>
                </a:lnTo>
                <a:lnTo>
                  <a:pt x="2414" y="552"/>
                </a:lnTo>
                <a:lnTo>
                  <a:pt x="2412" y="548"/>
                </a:lnTo>
                <a:lnTo>
                  <a:pt x="2408" y="544"/>
                </a:lnTo>
                <a:lnTo>
                  <a:pt x="2406" y="540"/>
                </a:lnTo>
                <a:lnTo>
                  <a:pt x="2402" y="538"/>
                </a:lnTo>
                <a:lnTo>
                  <a:pt x="2392" y="534"/>
                </a:lnTo>
                <a:lnTo>
                  <a:pt x="2390" y="532"/>
                </a:lnTo>
                <a:lnTo>
                  <a:pt x="2382" y="520"/>
                </a:lnTo>
                <a:lnTo>
                  <a:pt x="2374" y="512"/>
                </a:lnTo>
                <a:lnTo>
                  <a:pt x="2362" y="498"/>
                </a:lnTo>
                <a:lnTo>
                  <a:pt x="2352" y="490"/>
                </a:lnTo>
                <a:lnTo>
                  <a:pt x="2326" y="472"/>
                </a:lnTo>
                <a:lnTo>
                  <a:pt x="2310" y="464"/>
                </a:lnTo>
                <a:lnTo>
                  <a:pt x="2310" y="464"/>
                </a:lnTo>
                <a:lnTo>
                  <a:pt x="2310" y="444"/>
                </a:lnTo>
                <a:lnTo>
                  <a:pt x="2308" y="430"/>
                </a:lnTo>
                <a:lnTo>
                  <a:pt x="2308" y="430"/>
                </a:lnTo>
                <a:lnTo>
                  <a:pt x="2304" y="412"/>
                </a:lnTo>
                <a:lnTo>
                  <a:pt x="2302" y="392"/>
                </a:lnTo>
                <a:lnTo>
                  <a:pt x="2302" y="392"/>
                </a:lnTo>
                <a:lnTo>
                  <a:pt x="2322" y="396"/>
                </a:lnTo>
                <a:lnTo>
                  <a:pt x="2322" y="396"/>
                </a:lnTo>
                <a:lnTo>
                  <a:pt x="2302" y="392"/>
                </a:lnTo>
                <a:lnTo>
                  <a:pt x="2302" y="392"/>
                </a:lnTo>
                <a:lnTo>
                  <a:pt x="2300" y="370"/>
                </a:lnTo>
                <a:lnTo>
                  <a:pt x="2300" y="370"/>
                </a:lnTo>
                <a:lnTo>
                  <a:pt x="2380" y="368"/>
                </a:lnTo>
                <a:lnTo>
                  <a:pt x="2380" y="368"/>
                </a:lnTo>
                <a:lnTo>
                  <a:pt x="2300" y="368"/>
                </a:lnTo>
                <a:lnTo>
                  <a:pt x="2300" y="368"/>
                </a:lnTo>
                <a:lnTo>
                  <a:pt x="2296" y="342"/>
                </a:lnTo>
                <a:lnTo>
                  <a:pt x="2290" y="320"/>
                </a:lnTo>
                <a:lnTo>
                  <a:pt x="2290" y="320"/>
                </a:lnTo>
                <a:lnTo>
                  <a:pt x="2268" y="260"/>
                </a:lnTo>
                <a:lnTo>
                  <a:pt x="2248" y="212"/>
                </a:lnTo>
                <a:lnTo>
                  <a:pt x="2248" y="212"/>
                </a:lnTo>
                <a:lnTo>
                  <a:pt x="2240" y="192"/>
                </a:lnTo>
                <a:lnTo>
                  <a:pt x="2234" y="182"/>
                </a:lnTo>
                <a:lnTo>
                  <a:pt x="2234" y="182"/>
                </a:lnTo>
                <a:lnTo>
                  <a:pt x="2236" y="162"/>
                </a:lnTo>
                <a:lnTo>
                  <a:pt x="2238" y="142"/>
                </a:lnTo>
                <a:lnTo>
                  <a:pt x="2240" y="126"/>
                </a:lnTo>
                <a:lnTo>
                  <a:pt x="2240" y="126"/>
                </a:lnTo>
                <a:lnTo>
                  <a:pt x="2238" y="104"/>
                </a:lnTo>
                <a:lnTo>
                  <a:pt x="2238" y="98"/>
                </a:lnTo>
                <a:lnTo>
                  <a:pt x="2236" y="94"/>
                </a:lnTo>
                <a:lnTo>
                  <a:pt x="2236" y="94"/>
                </a:lnTo>
                <a:lnTo>
                  <a:pt x="2232" y="90"/>
                </a:lnTo>
                <a:lnTo>
                  <a:pt x="2228" y="88"/>
                </a:lnTo>
                <a:lnTo>
                  <a:pt x="2228" y="88"/>
                </a:lnTo>
                <a:lnTo>
                  <a:pt x="2224" y="88"/>
                </a:lnTo>
                <a:lnTo>
                  <a:pt x="2222" y="90"/>
                </a:lnTo>
                <a:lnTo>
                  <a:pt x="2222" y="90"/>
                </a:lnTo>
                <a:lnTo>
                  <a:pt x="2216" y="104"/>
                </a:lnTo>
                <a:lnTo>
                  <a:pt x="2212" y="116"/>
                </a:lnTo>
                <a:lnTo>
                  <a:pt x="2208" y="114"/>
                </a:lnTo>
                <a:lnTo>
                  <a:pt x="2208" y="114"/>
                </a:lnTo>
                <a:lnTo>
                  <a:pt x="2214" y="102"/>
                </a:lnTo>
                <a:lnTo>
                  <a:pt x="2218" y="90"/>
                </a:lnTo>
                <a:lnTo>
                  <a:pt x="2218" y="82"/>
                </a:lnTo>
                <a:lnTo>
                  <a:pt x="2218" y="82"/>
                </a:lnTo>
                <a:lnTo>
                  <a:pt x="2214" y="74"/>
                </a:lnTo>
                <a:lnTo>
                  <a:pt x="2212" y="72"/>
                </a:lnTo>
                <a:lnTo>
                  <a:pt x="2210" y="72"/>
                </a:lnTo>
                <a:lnTo>
                  <a:pt x="2210" y="72"/>
                </a:lnTo>
                <a:lnTo>
                  <a:pt x="2204" y="72"/>
                </a:lnTo>
                <a:lnTo>
                  <a:pt x="2202" y="74"/>
                </a:lnTo>
                <a:lnTo>
                  <a:pt x="2202" y="74"/>
                </a:lnTo>
                <a:lnTo>
                  <a:pt x="2196" y="110"/>
                </a:lnTo>
                <a:lnTo>
                  <a:pt x="2200" y="76"/>
                </a:lnTo>
                <a:lnTo>
                  <a:pt x="2200" y="76"/>
                </a:lnTo>
                <a:lnTo>
                  <a:pt x="2196" y="70"/>
                </a:lnTo>
                <a:lnTo>
                  <a:pt x="2194" y="68"/>
                </a:lnTo>
                <a:lnTo>
                  <a:pt x="2188" y="68"/>
                </a:lnTo>
                <a:lnTo>
                  <a:pt x="2188" y="68"/>
                </a:lnTo>
                <a:lnTo>
                  <a:pt x="2184" y="72"/>
                </a:lnTo>
                <a:lnTo>
                  <a:pt x="2182" y="80"/>
                </a:lnTo>
                <a:lnTo>
                  <a:pt x="2178" y="92"/>
                </a:lnTo>
                <a:lnTo>
                  <a:pt x="2178" y="92"/>
                </a:lnTo>
                <a:lnTo>
                  <a:pt x="2176" y="84"/>
                </a:lnTo>
                <a:lnTo>
                  <a:pt x="2172" y="66"/>
                </a:lnTo>
                <a:lnTo>
                  <a:pt x="2172" y="66"/>
                </a:lnTo>
                <a:lnTo>
                  <a:pt x="2172" y="48"/>
                </a:lnTo>
                <a:lnTo>
                  <a:pt x="2172" y="40"/>
                </a:lnTo>
                <a:lnTo>
                  <a:pt x="2172" y="40"/>
                </a:lnTo>
                <a:lnTo>
                  <a:pt x="2172" y="30"/>
                </a:lnTo>
                <a:lnTo>
                  <a:pt x="2172" y="26"/>
                </a:lnTo>
                <a:lnTo>
                  <a:pt x="2170" y="24"/>
                </a:lnTo>
                <a:lnTo>
                  <a:pt x="2170" y="24"/>
                </a:lnTo>
                <a:lnTo>
                  <a:pt x="2166" y="24"/>
                </a:lnTo>
                <a:lnTo>
                  <a:pt x="2162" y="24"/>
                </a:lnTo>
                <a:lnTo>
                  <a:pt x="2160" y="26"/>
                </a:lnTo>
                <a:lnTo>
                  <a:pt x="2158" y="30"/>
                </a:lnTo>
                <a:lnTo>
                  <a:pt x="2158" y="30"/>
                </a:lnTo>
                <a:lnTo>
                  <a:pt x="2156" y="42"/>
                </a:lnTo>
                <a:lnTo>
                  <a:pt x="2154" y="62"/>
                </a:lnTo>
                <a:lnTo>
                  <a:pt x="2154" y="80"/>
                </a:lnTo>
                <a:lnTo>
                  <a:pt x="2154" y="90"/>
                </a:lnTo>
                <a:lnTo>
                  <a:pt x="2154" y="90"/>
                </a:lnTo>
                <a:lnTo>
                  <a:pt x="2150" y="94"/>
                </a:lnTo>
                <a:lnTo>
                  <a:pt x="2146" y="96"/>
                </a:lnTo>
                <a:lnTo>
                  <a:pt x="2146" y="96"/>
                </a:lnTo>
                <a:lnTo>
                  <a:pt x="2144" y="100"/>
                </a:lnTo>
                <a:lnTo>
                  <a:pt x="2144" y="106"/>
                </a:lnTo>
                <a:lnTo>
                  <a:pt x="2144" y="106"/>
                </a:lnTo>
                <a:lnTo>
                  <a:pt x="2148" y="116"/>
                </a:lnTo>
                <a:lnTo>
                  <a:pt x="2150" y="126"/>
                </a:lnTo>
                <a:lnTo>
                  <a:pt x="2150" y="138"/>
                </a:lnTo>
                <a:lnTo>
                  <a:pt x="2150" y="138"/>
                </a:lnTo>
                <a:lnTo>
                  <a:pt x="2150" y="154"/>
                </a:lnTo>
                <a:lnTo>
                  <a:pt x="2152" y="162"/>
                </a:lnTo>
                <a:lnTo>
                  <a:pt x="2152" y="162"/>
                </a:lnTo>
                <a:lnTo>
                  <a:pt x="2156" y="172"/>
                </a:lnTo>
                <a:lnTo>
                  <a:pt x="2162" y="182"/>
                </a:lnTo>
                <a:lnTo>
                  <a:pt x="2162" y="182"/>
                </a:lnTo>
                <a:lnTo>
                  <a:pt x="2168" y="186"/>
                </a:lnTo>
                <a:lnTo>
                  <a:pt x="2172" y="190"/>
                </a:lnTo>
                <a:lnTo>
                  <a:pt x="2176" y="194"/>
                </a:lnTo>
                <a:lnTo>
                  <a:pt x="2176" y="194"/>
                </a:lnTo>
                <a:lnTo>
                  <a:pt x="2188" y="222"/>
                </a:lnTo>
                <a:lnTo>
                  <a:pt x="2198" y="252"/>
                </a:lnTo>
                <a:lnTo>
                  <a:pt x="2198" y="252"/>
                </a:lnTo>
                <a:lnTo>
                  <a:pt x="2200" y="260"/>
                </a:lnTo>
                <a:lnTo>
                  <a:pt x="2204" y="266"/>
                </a:lnTo>
                <a:lnTo>
                  <a:pt x="2204" y="266"/>
                </a:lnTo>
                <a:lnTo>
                  <a:pt x="2210" y="292"/>
                </a:lnTo>
                <a:lnTo>
                  <a:pt x="2218" y="322"/>
                </a:lnTo>
                <a:lnTo>
                  <a:pt x="2218" y="322"/>
                </a:lnTo>
                <a:lnTo>
                  <a:pt x="2228" y="348"/>
                </a:lnTo>
                <a:lnTo>
                  <a:pt x="2226" y="354"/>
                </a:lnTo>
                <a:lnTo>
                  <a:pt x="2224" y="358"/>
                </a:lnTo>
                <a:lnTo>
                  <a:pt x="2222" y="360"/>
                </a:lnTo>
                <a:lnTo>
                  <a:pt x="2222" y="360"/>
                </a:lnTo>
                <a:lnTo>
                  <a:pt x="2220" y="360"/>
                </a:lnTo>
                <a:lnTo>
                  <a:pt x="2220" y="360"/>
                </a:lnTo>
                <a:lnTo>
                  <a:pt x="2212" y="354"/>
                </a:lnTo>
                <a:lnTo>
                  <a:pt x="2208" y="334"/>
                </a:lnTo>
                <a:lnTo>
                  <a:pt x="2204" y="312"/>
                </a:lnTo>
                <a:lnTo>
                  <a:pt x="2202" y="310"/>
                </a:lnTo>
                <a:lnTo>
                  <a:pt x="2200" y="308"/>
                </a:lnTo>
                <a:lnTo>
                  <a:pt x="2198" y="308"/>
                </a:lnTo>
                <a:lnTo>
                  <a:pt x="2196" y="308"/>
                </a:lnTo>
                <a:lnTo>
                  <a:pt x="2194" y="310"/>
                </a:lnTo>
                <a:lnTo>
                  <a:pt x="2194" y="310"/>
                </a:lnTo>
                <a:lnTo>
                  <a:pt x="2194" y="314"/>
                </a:lnTo>
                <a:lnTo>
                  <a:pt x="2196" y="326"/>
                </a:lnTo>
                <a:lnTo>
                  <a:pt x="2196" y="336"/>
                </a:lnTo>
                <a:lnTo>
                  <a:pt x="2196" y="340"/>
                </a:lnTo>
                <a:lnTo>
                  <a:pt x="2196" y="344"/>
                </a:lnTo>
                <a:lnTo>
                  <a:pt x="2194" y="344"/>
                </a:lnTo>
                <a:lnTo>
                  <a:pt x="2194" y="342"/>
                </a:lnTo>
                <a:lnTo>
                  <a:pt x="2190" y="336"/>
                </a:lnTo>
                <a:lnTo>
                  <a:pt x="2188" y="332"/>
                </a:lnTo>
                <a:lnTo>
                  <a:pt x="2186" y="328"/>
                </a:lnTo>
                <a:lnTo>
                  <a:pt x="2176" y="312"/>
                </a:lnTo>
                <a:lnTo>
                  <a:pt x="2176" y="312"/>
                </a:lnTo>
                <a:lnTo>
                  <a:pt x="2172" y="310"/>
                </a:lnTo>
                <a:lnTo>
                  <a:pt x="2170" y="310"/>
                </a:lnTo>
                <a:lnTo>
                  <a:pt x="2168" y="312"/>
                </a:lnTo>
                <a:lnTo>
                  <a:pt x="2168" y="314"/>
                </a:lnTo>
                <a:lnTo>
                  <a:pt x="2168" y="316"/>
                </a:lnTo>
                <a:lnTo>
                  <a:pt x="2168" y="318"/>
                </a:lnTo>
                <a:lnTo>
                  <a:pt x="2172" y="326"/>
                </a:lnTo>
                <a:lnTo>
                  <a:pt x="2168" y="326"/>
                </a:lnTo>
                <a:lnTo>
                  <a:pt x="2166" y="328"/>
                </a:lnTo>
                <a:lnTo>
                  <a:pt x="2166" y="330"/>
                </a:lnTo>
                <a:lnTo>
                  <a:pt x="2168" y="334"/>
                </a:lnTo>
                <a:lnTo>
                  <a:pt x="2172" y="352"/>
                </a:lnTo>
                <a:lnTo>
                  <a:pt x="2172" y="352"/>
                </a:lnTo>
                <a:lnTo>
                  <a:pt x="2138" y="340"/>
                </a:lnTo>
                <a:lnTo>
                  <a:pt x="2116" y="332"/>
                </a:lnTo>
                <a:lnTo>
                  <a:pt x="2116" y="332"/>
                </a:lnTo>
                <a:lnTo>
                  <a:pt x="2102" y="324"/>
                </a:lnTo>
                <a:lnTo>
                  <a:pt x="2086" y="314"/>
                </a:lnTo>
                <a:lnTo>
                  <a:pt x="2070" y="302"/>
                </a:lnTo>
                <a:lnTo>
                  <a:pt x="2070" y="302"/>
                </a:lnTo>
                <a:lnTo>
                  <a:pt x="2062" y="298"/>
                </a:lnTo>
                <a:lnTo>
                  <a:pt x="2046" y="294"/>
                </a:lnTo>
                <a:lnTo>
                  <a:pt x="2030" y="294"/>
                </a:lnTo>
                <a:lnTo>
                  <a:pt x="2014" y="294"/>
                </a:lnTo>
                <a:lnTo>
                  <a:pt x="2014" y="294"/>
                </a:lnTo>
                <a:lnTo>
                  <a:pt x="2006" y="296"/>
                </a:lnTo>
                <a:lnTo>
                  <a:pt x="2000" y="300"/>
                </a:lnTo>
                <a:lnTo>
                  <a:pt x="1986" y="310"/>
                </a:lnTo>
                <a:lnTo>
                  <a:pt x="1970" y="326"/>
                </a:lnTo>
                <a:lnTo>
                  <a:pt x="1956" y="346"/>
                </a:lnTo>
                <a:lnTo>
                  <a:pt x="1956" y="346"/>
                </a:lnTo>
                <a:lnTo>
                  <a:pt x="1950" y="356"/>
                </a:lnTo>
                <a:lnTo>
                  <a:pt x="1946" y="366"/>
                </a:lnTo>
                <a:lnTo>
                  <a:pt x="1940" y="384"/>
                </a:lnTo>
                <a:lnTo>
                  <a:pt x="1938" y="400"/>
                </a:lnTo>
                <a:lnTo>
                  <a:pt x="1936" y="414"/>
                </a:lnTo>
                <a:lnTo>
                  <a:pt x="1936" y="414"/>
                </a:lnTo>
                <a:lnTo>
                  <a:pt x="1934" y="424"/>
                </a:lnTo>
                <a:lnTo>
                  <a:pt x="1934" y="438"/>
                </a:lnTo>
                <a:lnTo>
                  <a:pt x="1940" y="470"/>
                </a:lnTo>
                <a:lnTo>
                  <a:pt x="1944" y="504"/>
                </a:lnTo>
                <a:lnTo>
                  <a:pt x="1944" y="520"/>
                </a:lnTo>
                <a:lnTo>
                  <a:pt x="1942" y="534"/>
                </a:lnTo>
                <a:lnTo>
                  <a:pt x="1942" y="534"/>
                </a:lnTo>
                <a:lnTo>
                  <a:pt x="1932" y="562"/>
                </a:lnTo>
                <a:lnTo>
                  <a:pt x="1920" y="584"/>
                </a:lnTo>
                <a:lnTo>
                  <a:pt x="1904" y="616"/>
                </a:lnTo>
                <a:lnTo>
                  <a:pt x="1904" y="616"/>
                </a:lnTo>
                <a:lnTo>
                  <a:pt x="1896" y="618"/>
                </a:lnTo>
                <a:lnTo>
                  <a:pt x="1896" y="618"/>
                </a:lnTo>
                <a:lnTo>
                  <a:pt x="1884" y="608"/>
                </a:lnTo>
                <a:lnTo>
                  <a:pt x="1884" y="608"/>
                </a:lnTo>
                <a:lnTo>
                  <a:pt x="1868" y="592"/>
                </a:lnTo>
                <a:lnTo>
                  <a:pt x="1854" y="582"/>
                </a:lnTo>
                <a:lnTo>
                  <a:pt x="1844" y="574"/>
                </a:lnTo>
                <a:lnTo>
                  <a:pt x="1844" y="574"/>
                </a:lnTo>
                <a:lnTo>
                  <a:pt x="1840" y="572"/>
                </a:lnTo>
                <a:lnTo>
                  <a:pt x="1840" y="572"/>
                </a:lnTo>
                <a:lnTo>
                  <a:pt x="1854" y="524"/>
                </a:lnTo>
                <a:lnTo>
                  <a:pt x="1854" y="524"/>
                </a:lnTo>
                <a:lnTo>
                  <a:pt x="1864" y="492"/>
                </a:lnTo>
                <a:lnTo>
                  <a:pt x="1870" y="474"/>
                </a:lnTo>
                <a:lnTo>
                  <a:pt x="1876" y="462"/>
                </a:lnTo>
                <a:lnTo>
                  <a:pt x="1876" y="462"/>
                </a:lnTo>
                <a:lnTo>
                  <a:pt x="1886" y="448"/>
                </a:lnTo>
                <a:lnTo>
                  <a:pt x="1890" y="440"/>
                </a:lnTo>
                <a:lnTo>
                  <a:pt x="1892" y="432"/>
                </a:lnTo>
                <a:lnTo>
                  <a:pt x="1892" y="432"/>
                </a:lnTo>
                <a:lnTo>
                  <a:pt x="1890" y="418"/>
                </a:lnTo>
                <a:lnTo>
                  <a:pt x="1890" y="412"/>
                </a:lnTo>
                <a:lnTo>
                  <a:pt x="1886" y="408"/>
                </a:lnTo>
                <a:lnTo>
                  <a:pt x="1886" y="408"/>
                </a:lnTo>
                <a:lnTo>
                  <a:pt x="1884" y="408"/>
                </a:lnTo>
                <a:lnTo>
                  <a:pt x="1882" y="408"/>
                </a:lnTo>
                <a:lnTo>
                  <a:pt x="1878" y="408"/>
                </a:lnTo>
                <a:lnTo>
                  <a:pt x="1878" y="408"/>
                </a:lnTo>
                <a:lnTo>
                  <a:pt x="1876" y="410"/>
                </a:lnTo>
                <a:lnTo>
                  <a:pt x="1872" y="418"/>
                </a:lnTo>
                <a:lnTo>
                  <a:pt x="1872" y="418"/>
                </a:lnTo>
                <a:lnTo>
                  <a:pt x="1872" y="422"/>
                </a:lnTo>
                <a:lnTo>
                  <a:pt x="1872" y="424"/>
                </a:lnTo>
                <a:lnTo>
                  <a:pt x="1874" y="426"/>
                </a:lnTo>
                <a:lnTo>
                  <a:pt x="1872" y="430"/>
                </a:lnTo>
                <a:lnTo>
                  <a:pt x="1872" y="430"/>
                </a:lnTo>
                <a:lnTo>
                  <a:pt x="1868" y="432"/>
                </a:lnTo>
                <a:lnTo>
                  <a:pt x="1866" y="432"/>
                </a:lnTo>
                <a:lnTo>
                  <a:pt x="1864" y="432"/>
                </a:lnTo>
                <a:lnTo>
                  <a:pt x="1864" y="432"/>
                </a:lnTo>
                <a:lnTo>
                  <a:pt x="1862" y="428"/>
                </a:lnTo>
                <a:lnTo>
                  <a:pt x="1860" y="422"/>
                </a:lnTo>
                <a:lnTo>
                  <a:pt x="1860" y="422"/>
                </a:lnTo>
                <a:lnTo>
                  <a:pt x="1860" y="418"/>
                </a:lnTo>
                <a:lnTo>
                  <a:pt x="1856" y="416"/>
                </a:lnTo>
                <a:lnTo>
                  <a:pt x="1854" y="414"/>
                </a:lnTo>
                <a:lnTo>
                  <a:pt x="1854" y="408"/>
                </a:lnTo>
                <a:lnTo>
                  <a:pt x="1854" y="408"/>
                </a:lnTo>
                <a:lnTo>
                  <a:pt x="1858" y="388"/>
                </a:lnTo>
                <a:lnTo>
                  <a:pt x="1858" y="388"/>
                </a:lnTo>
                <a:lnTo>
                  <a:pt x="1862" y="384"/>
                </a:lnTo>
                <a:lnTo>
                  <a:pt x="1862" y="382"/>
                </a:lnTo>
                <a:lnTo>
                  <a:pt x="1862" y="380"/>
                </a:lnTo>
                <a:lnTo>
                  <a:pt x="1862" y="380"/>
                </a:lnTo>
                <a:lnTo>
                  <a:pt x="1856" y="366"/>
                </a:lnTo>
                <a:lnTo>
                  <a:pt x="1852" y="358"/>
                </a:lnTo>
                <a:lnTo>
                  <a:pt x="1850" y="356"/>
                </a:lnTo>
                <a:lnTo>
                  <a:pt x="1848" y="354"/>
                </a:lnTo>
                <a:lnTo>
                  <a:pt x="1848" y="354"/>
                </a:lnTo>
                <a:lnTo>
                  <a:pt x="1842" y="356"/>
                </a:lnTo>
                <a:lnTo>
                  <a:pt x="1840" y="358"/>
                </a:lnTo>
                <a:lnTo>
                  <a:pt x="1840" y="358"/>
                </a:lnTo>
                <a:lnTo>
                  <a:pt x="1840" y="368"/>
                </a:lnTo>
                <a:lnTo>
                  <a:pt x="1840" y="368"/>
                </a:lnTo>
                <a:lnTo>
                  <a:pt x="1838" y="372"/>
                </a:lnTo>
                <a:lnTo>
                  <a:pt x="1830" y="374"/>
                </a:lnTo>
                <a:lnTo>
                  <a:pt x="1830" y="374"/>
                </a:lnTo>
                <a:lnTo>
                  <a:pt x="1828" y="374"/>
                </a:lnTo>
                <a:lnTo>
                  <a:pt x="1826" y="372"/>
                </a:lnTo>
                <a:lnTo>
                  <a:pt x="1822" y="372"/>
                </a:lnTo>
                <a:lnTo>
                  <a:pt x="1820" y="374"/>
                </a:lnTo>
                <a:lnTo>
                  <a:pt x="1820" y="374"/>
                </a:lnTo>
                <a:lnTo>
                  <a:pt x="1818" y="372"/>
                </a:lnTo>
                <a:lnTo>
                  <a:pt x="1818" y="372"/>
                </a:lnTo>
                <a:lnTo>
                  <a:pt x="1810" y="362"/>
                </a:lnTo>
                <a:lnTo>
                  <a:pt x="1806" y="358"/>
                </a:lnTo>
                <a:lnTo>
                  <a:pt x="1798" y="356"/>
                </a:lnTo>
                <a:lnTo>
                  <a:pt x="1798" y="356"/>
                </a:lnTo>
                <a:lnTo>
                  <a:pt x="1784" y="352"/>
                </a:lnTo>
                <a:lnTo>
                  <a:pt x="1778" y="352"/>
                </a:lnTo>
                <a:lnTo>
                  <a:pt x="1774" y="354"/>
                </a:lnTo>
                <a:lnTo>
                  <a:pt x="1774" y="354"/>
                </a:lnTo>
                <a:lnTo>
                  <a:pt x="1770" y="356"/>
                </a:lnTo>
                <a:lnTo>
                  <a:pt x="1766" y="356"/>
                </a:lnTo>
                <a:lnTo>
                  <a:pt x="1762" y="356"/>
                </a:lnTo>
                <a:lnTo>
                  <a:pt x="1762" y="356"/>
                </a:lnTo>
                <a:lnTo>
                  <a:pt x="1762" y="346"/>
                </a:lnTo>
                <a:lnTo>
                  <a:pt x="1760" y="336"/>
                </a:lnTo>
                <a:lnTo>
                  <a:pt x="1754" y="328"/>
                </a:lnTo>
                <a:lnTo>
                  <a:pt x="1754" y="328"/>
                </a:lnTo>
                <a:lnTo>
                  <a:pt x="1746" y="322"/>
                </a:lnTo>
                <a:lnTo>
                  <a:pt x="1738" y="316"/>
                </a:lnTo>
                <a:lnTo>
                  <a:pt x="1728" y="312"/>
                </a:lnTo>
                <a:lnTo>
                  <a:pt x="1722" y="310"/>
                </a:lnTo>
                <a:lnTo>
                  <a:pt x="1722" y="310"/>
                </a:lnTo>
                <a:lnTo>
                  <a:pt x="1712" y="310"/>
                </a:lnTo>
                <a:lnTo>
                  <a:pt x="1712" y="310"/>
                </a:lnTo>
                <a:lnTo>
                  <a:pt x="1730" y="314"/>
                </a:lnTo>
                <a:lnTo>
                  <a:pt x="1730" y="314"/>
                </a:lnTo>
                <a:lnTo>
                  <a:pt x="1736" y="316"/>
                </a:lnTo>
                <a:lnTo>
                  <a:pt x="1740" y="320"/>
                </a:lnTo>
                <a:lnTo>
                  <a:pt x="1744" y="322"/>
                </a:lnTo>
                <a:lnTo>
                  <a:pt x="1746" y="326"/>
                </a:lnTo>
                <a:lnTo>
                  <a:pt x="1746" y="326"/>
                </a:lnTo>
                <a:lnTo>
                  <a:pt x="1748" y="328"/>
                </a:lnTo>
                <a:lnTo>
                  <a:pt x="1750" y="330"/>
                </a:lnTo>
                <a:lnTo>
                  <a:pt x="1752" y="332"/>
                </a:lnTo>
                <a:lnTo>
                  <a:pt x="1752" y="336"/>
                </a:lnTo>
                <a:lnTo>
                  <a:pt x="1752" y="336"/>
                </a:lnTo>
                <a:lnTo>
                  <a:pt x="1752" y="344"/>
                </a:lnTo>
                <a:lnTo>
                  <a:pt x="1752" y="344"/>
                </a:lnTo>
                <a:lnTo>
                  <a:pt x="1748" y="336"/>
                </a:lnTo>
                <a:lnTo>
                  <a:pt x="1744" y="330"/>
                </a:lnTo>
                <a:lnTo>
                  <a:pt x="1740" y="328"/>
                </a:lnTo>
                <a:lnTo>
                  <a:pt x="1740" y="328"/>
                </a:lnTo>
                <a:lnTo>
                  <a:pt x="1734" y="326"/>
                </a:lnTo>
                <a:lnTo>
                  <a:pt x="1730" y="324"/>
                </a:lnTo>
                <a:lnTo>
                  <a:pt x="1722" y="320"/>
                </a:lnTo>
                <a:lnTo>
                  <a:pt x="1716" y="316"/>
                </a:lnTo>
                <a:lnTo>
                  <a:pt x="1716" y="316"/>
                </a:lnTo>
                <a:lnTo>
                  <a:pt x="1700" y="310"/>
                </a:lnTo>
                <a:lnTo>
                  <a:pt x="1694" y="308"/>
                </a:lnTo>
                <a:lnTo>
                  <a:pt x="1688" y="310"/>
                </a:lnTo>
                <a:lnTo>
                  <a:pt x="1688" y="310"/>
                </a:lnTo>
                <a:lnTo>
                  <a:pt x="1682" y="314"/>
                </a:lnTo>
                <a:lnTo>
                  <a:pt x="1676" y="316"/>
                </a:lnTo>
                <a:lnTo>
                  <a:pt x="1676" y="316"/>
                </a:lnTo>
                <a:lnTo>
                  <a:pt x="1686" y="314"/>
                </a:lnTo>
                <a:lnTo>
                  <a:pt x="1690" y="314"/>
                </a:lnTo>
                <a:lnTo>
                  <a:pt x="1694" y="316"/>
                </a:lnTo>
                <a:lnTo>
                  <a:pt x="1694" y="316"/>
                </a:lnTo>
                <a:lnTo>
                  <a:pt x="1698" y="322"/>
                </a:lnTo>
                <a:lnTo>
                  <a:pt x="1700" y="322"/>
                </a:lnTo>
                <a:lnTo>
                  <a:pt x="1700" y="326"/>
                </a:lnTo>
                <a:lnTo>
                  <a:pt x="1700" y="326"/>
                </a:lnTo>
                <a:lnTo>
                  <a:pt x="1698" y="328"/>
                </a:lnTo>
                <a:lnTo>
                  <a:pt x="1694" y="328"/>
                </a:lnTo>
                <a:lnTo>
                  <a:pt x="1688" y="330"/>
                </a:lnTo>
                <a:lnTo>
                  <a:pt x="1684" y="332"/>
                </a:lnTo>
                <a:lnTo>
                  <a:pt x="1684" y="332"/>
                </a:lnTo>
                <a:lnTo>
                  <a:pt x="1668" y="346"/>
                </a:lnTo>
                <a:lnTo>
                  <a:pt x="1668" y="346"/>
                </a:lnTo>
                <a:lnTo>
                  <a:pt x="1666" y="346"/>
                </a:lnTo>
                <a:lnTo>
                  <a:pt x="1662" y="348"/>
                </a:lnTo>
                <a:lnTo>
                  <a:pt x="1658" y="348"/>
                </a:lnTo>
                <a:lnTo>
                  <a:pt x="1654" y="348"/>
                </a:lnTo>
                <a:lnTo>
                  <a:pt x="1654" y="348"/>
                </a:lnTo>
                <a:lnTo>
                  <a:pt x="1644" y="356"/>
                </a:lnTo>
                <a:lnTo>
                  <a:pt x="1640" y="362"/>
                </a:lnTo>
                <a:lnTo>
                  <a:pt x="1640" y="362"/>
                </a:lnTo>
                <a:lnTo>
                  <a:pt x="1636" y="372"/>
                </a:lnTo>
                <a:lnTo>
                  <a:pt x="1636" y="372"/>
                </a:lnTo>
                <a:lnTo>
                  <a:pt x="1638" y="368"/>
                </a:lnTo>
                <a:lnTo>
                  <a:pt x="1644" y="362"/>
                </a:lnTo>
                <a:lnTo>
                  <a:pt x="1644" y="362"/>
                </a:lnTo>
                <a:lnTo>
                  <a:pt x="1654" y="358"/>
                </a:lnTo>
                <a:lnTo>
                  <a:pt x="1654" y="358"/>
                </a:lnTo>
                <a:lnTo>
                  <a:pt x="1654" y="360"/>
                </a:lnTo>
                <a:lnTo>
                  <a:pt x="1654" y="362"/>
                </a:lnTo>
                <a:lnTo>
                  <a:pt x="1652" y="366"/>
                </a:lnTo>
                <a:lnTo>
                  <a:pt x="1652" y="366"/>
                </a:lnTo>
                <a:lnTo>
                  <a:pt x="1644" y="376"/>
                </a:lnTo>
                <a:lnTo>
                  <a:pt x="1638" y="384"/>
                </a:lnTo>
                <a:lnTo>
                  <a:pt x="1638" y="384"/>
                </a:lnTo>
                <a:lnTo>
                  <a:pt x="1638" y="388"/>
                </a:lnTo>
                <a:lnTo>
                  <a:pt x="1638" y="390"/>
                </a:lnTo>
                <a:lnTo>
                  <a:pt x="1640" y="392"/>
                </a:lnTo>
                <a:lnTo>
                  <a:pt x="1640" y="392"/>
                </a:lnTo>
                <a:lnTo>
                  <a:pt x="1644" y="394"/>
                </a:lnTo>
                <a:lnTo>
                  <a:pt x="1644" y="394"/>
                </a:lnTo>
                <a:lnTo>
                  <a:pt x="1644" y="396"/>
                </a:lnTo>
                <a:lnTo>
                  <a:pt x="1644" y="396"/>
                </a:lnTo>
                <a:lnTo>
                  <a:pt x="1644" y="398"/>
                </a:lnTo>
                <a:lnTo>
                  <a:pt x="1640" y="400"/>
                </a:lnTo>
                <a:lnTo>
                  <a:pt x="1638" y="402"/>
                </a:lnTo>
                <a:lnTo>
                  <a:pt x="1636" y="404"/>
                </a:lnTo>
                <a:lnTo>
                  <a:pt x="1636" y="404"/>
                </a:lnTo>
                <a:lnTo>
                  <a:pt x="1638" y="414"/>
                </a:lnTo>
                <a:lnTo>
                  <a:pt x="1638" y="414"/>
                </a:lnTo>
                <a:lnTo>
                  <a:pt x="1638" y="420"/>
                </a:lnTo>
                <a:lnTo>
                  <a:pt x="1636" y="422"/>
                </a:lnTo>
                <a:lnTo>
                  <a:pt x="1636" y="422"/>
                </a:lnTo>
                <a:lnTo>
                  <a:pt x="1634" y="424"/>
                </a:lnTo>
                <a:lnTo>
                  <a:pt x="1634" y="426"/>
                </a:lnTo>
                <a:lnTo>
                  <a:pt x="1634" y="426"/>
                </a:lnTo>
                <a:lnTo>
                  <a:pt x="1634" y="426"/>
                </a:lnTo>
                <a:lnTo>
                  <a:pt x="1636" y="426"/>
                </a:lnTo>
                <a:lnTo>
                  <a:pt x="1638" y="428"/>
                </a:lnTo>
                <a:lnTo>
                  <a:pt x="1636" y="430"/>
                </a:lnTo>
                <a:lnTo>
                  <a:pt x="1636" y="430"/>
                </a:lnTo>
                <a:lnTo>
                  <a:pt x="1634" y="436"/>
                </a:lnTo>
                <a:lnTo>
                  <a:pt x="1632" y="442"/>
                </a:lnTo>
                <a:lnTo>
                  <a:pt x="1632" y="442"/>
                </a:lnTo>
                <a:lnTo>
                  <a:pt x="1626" y="450"/>
                </a:lnTo>
                <a:lnTo>
                  <a:pt x="1624" y="454"/>
                </a:lnTo>
                <a:lnTo>
                  <a:pt x="1624" y="458"/>
                </a:lnTo>
                <a:lnTo>
                  <a:pt x="1624" y="458"/>
                </a:lnTo>
                <a:lnTo>
                  <a:pt x="1630" y="472"/>
                </a:lnTo>
                <a:lnTo>
                  <a:pt x="1630" y="472"/>
                </a:lnTo>
                <a:lnTo>
                  <a:pt x="1632" y="476"/>
                </a:lnTo>
                <a:lnTo>
                  <a:pt x="1632" y="476"/>
                </a:lnTo>
                <a:lnTo>
                  <a:pt x="1634" y="478"/>
                </a:lnTo>
                <a:lnTo>
                  <a:pt x="1632" y="484"/>
                </a:lnTo>
                <a:lnTo>
                  <a:pt x="1632" y="484"/>
                </a:lnTo>
                <a:lnTo>
                  <a:pt x="1630" y="494"/>
                </a:lnTo>
                <a:lnTo>
                  <a:pt x="1632" y="502"/>
                </a:lnTo>
                <a:lnTo>
                  <a:pt x="1632" y="502"/>
                </a:lnTo>
                <a:lnTo>
                  <a:pt x="1636" y="506"/>
                </a:lnTo>
                <a:lnTo>
                  <a:pt x="1640" y="510"/>
                </a:lnTo>
                <a:lnTo>
                  <a:pt x="1640" y="510"/>
                </a:lnTo>
                <a:lnTo>
                  <a:pt x="1644" y="510"/>
                </a:lnTo>
                <a:lnTo>
                  <a:pt x="1646" y="510"/>
                </a:lnTo>
                <a:lnTo>
                  <a:pt x="1646" y="510"/>
                </a:lnTo>
                <a:lnTo>
                  <a:pt x="1646" y="514"/>
                </a:lnTo>
                <a:lnTo>
                  <a:pt x="1646" y="514"/>
                </a:lnTo>
                <a:lnTo>
                  <a:pt x="1646" y="520"/>
                </a:lnTo>
                <a:lnTo>
                  <a:pt x="1648" y="524"/>
                </a:lnTo>
                <a:lnTo>
                  <a:pt x="1652" y="528"/>
                </a:lnTo>
                <a:lnTo>
                  <a:pt x="1652" y="528"/>
                </a:lnTo>
                <a:lnTo>
                  <a:pt x="1658" y="532"/>
                </a:lnTo>
                <a:lnTo>
                  <a:pt x="1664" y="532"/>
                </a:lnTo>
                <a:lnTo>
                  <a:pt x="1664" y="532"/>
                </a:lnTo>
                <a:lnTo>
                  <a:pt x="1662" y="538"/>
                </a:lnTo>
                <a:lnTo>
                  <a:pt x="1660" y="548"/>
                </a:lnTo>
                <a:lnTo>
                  <a:pt x="1660" y="548"/>
                </a:lnTo>
                <a:lnTo>
                  <a:pt x="1658" y="552"/>
                </a:lnTo>
                <a:lnTo>
                  <a:pt x="1658" y="554"/>
                </a:lnTo>
                <a:lnTo>
                  <a:pt x="1654" y="556"/>
                </a:lnTo>
                <a:lnTo>
                  <a:pt x="1654" y="556"/>
                </a:lnTo>
                <a:lnTo>
                  <a:pt x="1648" y="556"/>
                </a:lnTo>
                <a:lnTo>
                  <a:pt x="1646" y="554"/>
                </a:lnTo>
                <a:lnTo>
                  <a:pt x="1644" y="552"/>
                </a:lnTo>
                <a:lnTo>
                  <a:pt x="1644" y="552"/>
                </a:lnTo>
                <a:lnTo>
                  <a:pt x="1644" y="546"/>
                </a:lnTo>
                <a:lnTo>
                  <a:pt x="1644" y="542"/>
                </a:lnTo>
                <a:lnTo>
                  <a:pt x="1640" y="540"/>
                </a:lnTo>
                <a:lnTo>
                  <a:pt x="1640" y="540"/>
                </a:lnTo>
                <a:lnTo>
                  <a:pt x="1634" y="536"/>
                </a:lnTo>
                <a:lnTo>
                  <a:pt x="1630" y="532"/>
                </a:lnTo>
                <a:lnTo>
                  <a:pt x="1630" y="528"/>
                </a:lnTo>
                <a:lnTo>
                  <a:pt x="1630" y="528"/>
                </a:lnTo>
                <a:lnTo>
                  <a:pt x="1628" y="522"/>
                </a:lnTo>
                <a:lnTo>
                  <a:pt x="1624" y="518"/>
                </a:lnTo>
                <a:lnTo>
                  <a:pt x="1620" y="512"/>
                </a:lnTo>
                <a:lnTo>
                  <a:pt x="1620" y="512"/>
                </a:lnTo>
                <a:lnTo>
                  <a:pt x="1616" y="496"/>
                </a:lnTo>
                <a:lnTo>
                  <a:pt x="1616" y="496"/>
                </a:lnTo>
                <a:lnTo>
                  <a:pt x="1616" y="488"/>
                </a:lnTo>
                <a:lnTo>
                  <a:pt x="1620" y="470"/>
                </a:lnTo>
                <a:lnTo>
                  <a:pt x="1622" y="452"/>
                </a:lnTo>
                <a:lnTo>
                  <a:pt x="1624" y="438"/>
                </a:lnTo>
                <a:lnTo>
                  <a:pt x="1624" y="438"/>
                </a:lnTo>
                <a:lnTo>
                  <a:pt x="1626" y="426"/>
                </a:lnTo>
                <a:lnTo>
                  <a:pt x="1628" y="408"/>
                </a:lnTo>
                <a:lnTo>
                  <a:pt x="1630" y="384"/>
                </a:lnTo>
                <a:lnTo>
                  <a:pt x="1626" y="352"/>
                </a:lnTo>
                <a:lnTo>
                  <a:pt x="1626" y="352"/>
                </a:lnTo>
                <a:lnTo>
                  <a:pt x="1624" y="330"/>
                </a:lnTo>
                <a:lnTo>
                  <a:pt x="1624" y="302"/>
                </a:lnTo>
                <a:lnTo>
                  <a:pt x="1624" y="240"/>
                </a:lnTo>
                <a:lnTo>
                  <a:pt x="1626" y="168"/>
                </a:lnTo>
                <a:lnTo>
                  <a:pt x="1626" y="168"/>
                </a:lnTo>
                <a:lnTo>
                  <a:pt x="1628" y="158"/>
                </a:lnTo>
                <a:lnTo>
                  <a:pt x="1632" y="148"/>
                </a:lnTo>
                <a:lnTo>
                  <a:pt x="1632" y="148"/>
                </a:lnTo>
                <a:lnTo>
                  <a:pt x="1632" y="144"/>
                </a:lnTo>
                <a:lnTo>
                  <a:pt x="1638" y="138"/>
                </a:lnTo>
                <a:lnTo>
                  <a:pt x="1644" y="128"/>
                </a:lnTo>
                <a:lnTo>
                  <a:pt x="1644" y="128"/>
                </a:lnTo>
                <a:lnTo>
                  <a:pt x="1652" y="96"/>
                </a:lnTo>
                <a:lnTo>
                  <a:pt x="1652" y="96"/>
                </a:lnTo>
                <a:lnTo>
                  <a:pt x="1654" y="86"/>
                </a:lnTo>
                <a:lnTo>
                  <a:pt x="1654" y="78"/>
                </a:lnTo>
                <a:lnTo>
                  <a:pt x="1652" y="72"/>
                </a:lnTo>
                <a:lnTo>
                  <a:pt x="1652" y="72"/>
                </a:lnTo>
                <a:lnTo>
                  <a:pt x="1646" y="64"/>
                </a:lnTo>
                <a:lnTo>
                  <a:pt x="1640" y="60"/>
                </a:lnTo>
                <a:lnTo>
                  <a:pt x="1634" y="52"/>
                </a:lnTo>
                <a:lnTo>
                  <a:pt x="1634" y="52"/>
                </a:lnTo>
                <a:lnTo>
                  <a:pt x="1632" y="44"/>
                </a:lnTo>
                <a:lnTo>
                  <a:pt x="1632" y="44"/>
                </a:lnTo>
                <a:lnTo>
                  <a:pt x="1630" y="32"/>
                </a:lnTo>
                <a:lnTo>
                  <a:pt x="1630" y="26"/>
                </a:lnTo>
                <a:lnTo>
                  <a:pt x="1630" y="26"/>
                </a:lnTo>
                <a:lnTo>
                  <a:pt x="1630" y="18"/>
                </a:lnTo>
                <a:lnTo>
                  <a:pt x="1630" y="12"/>
                </a:lnTo>
                <a:lnTo>
                  <a:pt x="1628" y="8"/>
                </a:lnTo>
                <a:lnTo>
                  <a:pt x="1628" y="8"/>
                </a:lnTo>
                <a:lnTo>
                  <a:pt x="1624" y="6"/>
                </a:lnTo>
                <a:lnTo>
                  <a:pt x="1620" y="8"/>
                </a:lnTo>
                <a:lnTo>
                  <a:pt x="1620" y="8"/>
                </a:lnTo>
                <a:lnTo>
                  <a:pt x="1620" y="10"/>
                </a:lnTo>
                <a:lnTo>
                  <a:pt x="1618" y="16"/>
                </a:lnTo>
                <a:lnTo>
                  <a:pt x="1618" y="22"/>
                </a:lnTo>
                <a:lnTo>
                  <a:pt x="1618" y="22"/>
                </a:lnTo>
                <a:lnTo>
                  <a:pt x="1616" y="46"/>
                </a:lnTo>
                <a:lnTo>
                  <a:pt x="1616" y="46"/>
                </a:lnTo>
                <a:lnTo>
                  <a:pt x="1612" y="64"/>
                </a:lnTo>
                <a:lnTo>
                  <a:pt x="1612" y="64"/>
                </a:lnTo>
                <a:lnTo>
                  <a:pt x="1610" y="66"/>
                </a:lnTo>
                <a:lnTo>
                  <a:pt x="1608" y="68"/>
                </a:lnTo>
                <a:lnTo>
                  <a:pt x="1608" y="68"/>
                </a:lnTo>
                <a:lnTo>
                  <a:pt x="1606" y="66"/>
                </a:lnTo>
                <a:lnTo>
                  <a:pt x="1604" y="60"/>
                </a:lnTo>
                <a:lnTo>
                  <a:pt x="1598" y="52"/>
                </a:lnTo>
                <a:lnTo>
                  <a:pt x="1598" y="52"/>
                </a:lnTo>
                <a:lnTo>
                  <a:pt x="1596" y="48"/>
                </a:lnTo>
                <a:lnTo>
                  <a:pt x="1596" y="42"/>
                </a:lnTo>
                <a:lnTo>
                  <a:pt x="1596" y="34"/>
                </a:lnTo>
                <a:lnTo>
                  <a:pt x="1596" y="34"/>
                </a:lnTo>
                <a:lnTo>
                  <a:pt x="1592" y="20"/>
                </a:lnTo>
                <a:lnTo>
                  <a:pt x="1592" y="20"/>
                </a:lnTo>
                <a:lnTo>
                  <a:pt x="1590" y="12"/>
                </a:lnTo>
                <a:lnTo>
                  <a:pt x="1588" y="4"/>
                </a:lnTo>
                <a:lnTo>
                  <a:pt x="1588" y="4"/>
                </a:lnTo>
                <a:lnTo>
                  <a:pt x="1584" y="0"/>
                </a:lnTo>
                <a:lnTo>
                  <a:pt x="1582" y="0"/>
                </a:lnTo>
                <a:lnTo>
                  <a:pt x="1582" y="0"/>
                </a:lnTo>
                <a:lnTo>
                  <a:pt x="1578" y="2"/>
                </a:lnTo>
                <a:lnTo>
                  <a:pt x="1576" y="6"/>
                </a:lnTo>
                <a:lnTo>
                  <a:pt x="1576" y="6"/>
                </a:lnTo>
                <a:lnTo>
                  <a:pt x="1578" y="22"/>
                </a:lnTo>
                <a:lnTo>
                  <a:pt x="1578" y="22"/>
                </a:lnTo>
                <a:lnTo>
                  <a:pt x="1580" y="48"/>
                </a:lnTo>
                <a:lnTo>
                  <a:pt x="1580" y="48"/>
                </a:lnTo>
                <a:lnTo>
                  <a:pt x="1576" y="40"/>
                </a:lnTo>
                <a:lnTo>
                  <a:pt x="1570" y="30"/>
                </a:lnTo>
                <a:lnTo>
                  <a:pt x="1570" y="30"/>
                </a:lnTo>
                <a:lnTo>
                  <a:pt x="1568" y="24"/>
                </a:lnTo>
                <a:lnTo>
                  <a:pt x="1566" y="18"/>
                </a:lnTo>
                <a:lnTo>
                  <a:pt x="1566" y="18"/>
                </a:lnTo>
                <a:lnTo>
                  <a:pt x="1564" y="12"/>
                </a:lnTo>
                <a:lnTo>
                  <a:pt x="1562" y="6"/>
                </a:lnTo>
                <a:lnTo>
                  <a:pt x="1562" y="6"/>
                </a:lnTo>
                <a:lnTo>
                  <a:pt x="1560" y="4"/>
                </a:lnTo>
                <a:lnTo>
                  <a:pt x="1556" y="4"/>
                </a:lnTo>
                <a:lnTo>
                  <a:pt x="1556" y="4"/>
                </a:lnTo>
                <a:lnTo>
                  <a:pt x="1552" y="6"/>
                </a:lnTo>
                <a:lnTo>
                  <a:pt x="1552" y="10"/>
                </a:lnTo>
                <a:lnTo>
                  <a:pt x="1552" y="10"/>
                </a:lnTo>
                <a:lnTo>
                  <a:pt x="1554" y="26"/>
                </a:lnTo>
                <a:lnTo>
                  <a:pt x="1554" y="26"/>
                </a:lnTo>
                <a:lnTo>
                  <a:pt x="1550" y="24"/>
                </a:lnTo>
                <a:lnTo>
                  <a:pt x="1550" y="24"/>
                </a:lnTo>
                <a:lnTo>
                  <a:pt x="1546" y="26"/>
                </a:lnTo>
                <a:lnTo>
                  <a:pt x="1546" y="30"/>
                </a:lnTo>
                <a:lnTo>
                  <a:pt x="1546" y="30"/>
                </a:lnTo>
                <a:lnTo>
                  <a:pt x="1550" y="46"/>
                </a:lnTo>
                <a:lnTo>
                  <a:pt x="1550" y="46"/>
                </a:lnTo>
                <a:lnTo>
                  <a:pt x="1556" y="72"/>
                </a:lnTo>
                <a:lnTo>
                  <a:pt x="1556" y="72"/>
                </a:lnTo>
                <a:lnTo>
                  <a:pt x="1564" y="96"/>
                </a:lnTo>
                <a:lnTo>
                  <a:pt x="1564" y="96"/>
                </a:lnTo>
                <a:lnTo>
                  <a:pt x="1566" y="106"/>
                </a:lnTo>
                <a:lnTo>
                  <a:pt x="1568" y="118"/>
                </a:lnTo>
                <a:lnTo>
                  <a:pt x="1568" y="118"/>
                </a:lnTo>
                <a:lnTo>
                  <a:pt x="1570" y="130"/>
                </a:lnTo>
                <a:lnTo>
                  <a:pt x="1574" y="140"/>
                </a:lnTo>
                <a:lnTo>
                  <a:pt x="1574" y="140"/>
                </a:lnTo>
                <a:lnTo>
                  <a:pt x="1576" y="146"/>
                </a:lnTo>
                <a:lnTo>
                  <a:pt x="1576" y="152"/>
                </a:lnTo>
                <a:lnTo>
                  <a:pt x="1576" y="152"/>
                </a:lnTo>
                <a:lnTo>
                  <a:pt x="1570" y="218"/>
                </a:lnTo>
                <a:lnTo>
                  <a:pt x="1570" y="218"/>
                </a:lnTo>
                <a:lnTo>
                  <a:pt x="1564" y="266"/>
                </a:lnTo>
                <a:lnTo>
                  <a:pt x="1562" y="302"/>
                </a:lnTo>
                <a:lnTo>
                  <a:pt x="1560" y="318"/>
                </a:lnTo>
                <a:lnTo>
                  <a:pt x="1562" y="328"/>
                </a:lnTo>
                <a:lnTo>
                  <a:pt x="1562" y="328"/>
                </a:lnTo>
                <a:lnTo>
                  <a:pt x="1564" y="364"/>
                </a:lnTo>
                <a:lnTo>
                  <a:pt x="1564" y="376"/>
                </a:lnTo>
                <a:lnTo>
                  <a:pt x="1564" y="384"/>
                </a:lnTo>
                <a:lnTo>
                  <a:pt x="1564" y="384"/>
                </a:lnTo>
                <a:lnTo>
                  <a:pt x="1556" y="420"/>
                </a:lnTo>
                <a:lnTo>
                  <a:pt x="1550" y="446"/>
                </a:lnTo>
                <a:lnTo>
                  <a:pt x="1548" y="468"/>
                </a:lnTo>
                <a:lnTo>
                  <a:pt x="1548" y="468"/>
                </a:lnTo>
                <a:lnTo>
                  <a:pt x="1544" y="490"/>
                </a:lnTo>
                <a:lnTo>
                  <a:pt x="1544" y="490"/>
                </a:lnTo>
                <a:lnTo>
                  <a:pt x="1524" y="468"/>
                </a:lnTo>
                <a:lnTo>
                  <a:pt x="1524" y="468"/>
                </a:lnTo>
                <a:lnTo>
                  <a:pt x="1492" y="434"/>
                </a:lnTo>
                <a:lnTo>
                  <a:pt x="1468" y="406"/>
                </a:lnTo>
                <a:lnTo>
                  <a:pt x="1468" y="406"/>
                </a:lnTo>
                <a:lnTo>
                  <a:pt x="1464" y="398"/>
                </a:lnTo>
                <a:lnTo>
                  <a:pt x="1462" y="390"/>
                </a:lnTo>
                <a:lnTo>
                  <a:pt x="1466" y="372"/>
                </a:lnTo>
                <a:lnTo>
                  <a:pt x="1466" y="372"/>
                </a:lnTo>
                <a:lnTo>
                  <a:pt x="1466" y="362"/>
                </a:lnTo>
                <a:lnTo>
                  <a:pt x="1464" y="354"/>
                </a:lnTo>
                <a:lnTo>
                  <a:pt x="1462" y="346"/>
                </a:lnTo>
                <a:lnTo>
                  <a:pt x="1462" y="346"/>
                </a:lnTo>
                <a:lnTo>
                  <a:pt x="1454" y="336"/>
                </a:lnTo>
                <a:lnTo>
                  <a:pt x="1448" y="332"/>
                </a:lnTo>
                <a:lnTo>
                  <a:pt x="1448" y="332"/>
                </a:lnTo>
                <a:lnTo>
                  <a:pt x="1442" y="326"/>
                </a:lnTo>
                <a:lnTo>
                  <a:pt x="1432" y="322"/>
                </a:lnTo>
                <a:lnTo>
                  <a:pt x="1432" y="322"/>
                </a:lnTo>
                <a:lnTo>
                  <a:pt x="1428" y="322"/>
                </a:lnTo>
                <a:lnTo>
                  <a:pt x="1426" y="324"/>
                </a:lnTo>
                <a:lnTo>
                  <a:pt x="1424" y="326"/>
                </a:lnTo>
                <a:lnTo>
                  <a:pt x="1420" y="326"/>
                </a:lnTo>
                <a:lnTo>
                  <a:pt x="1420" y="326"/>
                </a:lnTo>
                <a:lnTo>
                  <a:pt x="1416" y="328"/>
                </a:lnTo>
                <a:lnTo>
                  <a:pt x="1414" y="328"/>
                </a:lnTo>
                <a:lnTo>
                  <a:pt x="1410" y="324"/>
                </a:lnTo>
                <a:lnTo>
                  <a:pt x="1410" y="324"/>
                </a:lnTo>
                <a:lnTo>
                  <a:pt x="1408" y="320"/>
                </a:lnTo>
                <a:lnTo>
                  <a:pt x="1406" y="314"/>
                </a:lnTo>
                <a:lnTo>
                  <a:pt x="1406" y="314"/>
                </a:lnTo>
                <a:lnTo>
                  <a:pt x="1402" y="312"/>
                </a:lnTo>
                <a:lnTo>
                  <a:pt x="1398" y="314"/>
                </a:lnTo>
                <a:lnTo>
                  <a:pt x="1398" y="314"/>
                </a:lnTo>
                <a:lnTo>
                  <a:pt x="1396" y="316"/>
                </a:lnTo>
                <a:lnTo>
                  <a:pt x="1394" y="318"/>
                </a:lnTo>
                <a:lnTo>
                  <a:pt x="1392" y="328"/>
                </a:lnTo>
                <a:lnTo>
                  <a:pt x="1392" y="344"/>
                </a:lnTo>
                <a:lnTo>
                  <a:pt x="1392" y="344"/>
                </a:lnTo>
                <a:lnTo>
                  <a:pt x="1392" y="346"/>
                </a:lnTo>
                <a:lnTo>
                  <a:pt x="1394" y="346"/>
                </a:lnTo>
                <a:lnTo>
                  <a:pt x="1398" y="350"/>
                </a:lnTo>
                <a:lnTo>
                  <a:pt x="1398" y="350"/>
                </a:lnTo>
                <a:lnTo>
                  <a:pt x="1410" y="368"/>
                </a:lnTo>
                <a:lnTo>
                  <a:pt x="1410" y="368"/>
                </a:lnTo>
                <a:lnTo>
                  <a:pt x="1410" y="374"/>
                </a:lnTo>
                <a:lnTo>
                  <a:pt x="1410" y="378"/>
                </a:lnTo>
                <a:lnTo>
                  <a:pt x="1408" y="380"/>
                </a:lnTo>
                <a:lnTo>
                  <a:pt x="1408" y="384"/>
                </a:lnTo>
                <a:lnTo>
                  <a:pt x="1408" y="384"/>
                </a:lnTo>
                <a:lnTo>
                  <a:pt x="1408" y="390"/>
                </a:lnTo>
                <a:lnTo>
                  <a:pt x="1408" y="396"/>
                </a:lnTo>
                <a:lnTo>
                  <a:pt x="1408" y="396"/>
                </a:lnTo>
                <a:lnTo>
                  <a:pt x="1406" y="398"/>
                </a:lnTo>
                <a:lnTo>
                  <a:pt x="1404" y="398"/>
                </a:lnTo>
                <a:lnTo>
                  <a:pt x="1400" y="396"/>
                </a:lnTo>
                <a:lnTo>
                  <a:pt x="1400" y="396"/>
                </a:lnTo>
                <a:lnTo>
                  <a:pt x="1396" y="394"/>
                </a:lnTo>
                <a:lnTo>
                  <a:pt x="1396" y="392"/>
                </a:lnTo>
                <a:lnTo>
                  <a:pt x="1396" y="388"/>
                </a:lnTo>
                <a:lnTo>
                  <a:pt x="1394" y="384"/>
                </a:lnTo>
                <a:lnTo>
                  <a:pt x="1394" y="384"/>
                </a:lnTo>
                <a:lnTo>
                  <a:pt x="1390" y="378"/>
                </a:lnTo>
                <a:lnTo>
                  <a:pt x="1386" y="378"/>
                </a:lnTo>
                <a:lnTo>
                  <a:pt x="1386" y="378"/>
                </a:lnTo>
                <a:lnTo>
                  <a:pt x="1382" y="378"/>
                </a:lnTo>
                <a:lnTo>
                  <a:pt x="1380" y="378"/>
                </a:lnTo>
                <a:lnTo>
                  <a:pt x="1378" y="380"/>
                </a:lnTo>
                <a:lnTo>
                  <a:pt x="1378" y="380"/>
                </a:lnTo>
                <a:lnTo>
                  <a:pt x="1376" y="386"/>
                </a:lnTo>
                <a:lnTo>
                  <a:pt x="1376" y="392"/>
                </a:lnTo>
                <a:lnTo>
                  <a:pt x="1382" y="406"/>
                </a:lnTo>
                <a:lnTo>
                  <a:pt x="1382" y="406"/>
                </a:lnTo>
                <a:lnTo>
                  <a:pt x="1386" y="412"/>
                </a:lnTo>
                <a:lnTo>
                  <a:pt x="1392" y="420"/>
                </a:lnTo>
                <a:lnTo>
                  <a:pt x="1408" y="430"/>
                </a:lnTo>
                <a:lnTo>
                  <a:pt x="1408" y="430"/>
                </a:lnTo>
                <a:lnTo>
                  <a:pt x="1416" y="440"/>
                </a:lnTo>
                <a:lnTo>
                  <a:pt x="1430" y="454"/>
                </a:lnTo>
                <a:lnTo>
                  <a:pt x="1450" y="482"/>
                </a:lnTo>
                <a:lnTo>
                  <a:pt x="1450" y="482"/>
                </a:lnTo>
                <a:lnTo>
                  <a:pt x="1474" y="518"/>
                </a:lnTo>
                <a:lnTo>
                  <a:pt x="1498" y="554"/>
                </a:lnTo>
                <a:lnTo>
                  <a:pt x="1498" y="554"/>
                </a:lnTo>
                <a:lnTo>
                  <a:pt x="1506" y="572"/>
                </a:lnTo>
                <a:lnTo>
                  <a:pt x="1510" y="584"/>
                </a:lnTo>
                <a:lnTo>
                  <a:pt x="1510" y="584"/>
                </a:lnTo>
                <a:lnTo>
                  <a:pt x="1510" y="588"/>
                </a:lnTo>
                <a:lnTo>
                  <a:pt x="1508" y="590"/>
                </a:lnTo>
                <a:lnTo>
                  <a:pt x="1504" y="590"/>
                </a:lnTo>
                <a:lnTo>
                  <a:pt x="1504" y="590"/>
                </a:lnTo>
                <a:lnTo>
                  <a:pt x="1434" y="592"/>
                </a:lnTo>
                <a:lnTo>
                  <a:pt x="1434" y="592"/>
                </a:lnTo>
                <a:lnTo>
                  <a:pt x="1418" y="578"/>
                </a:lnTo>
                <a:lnTo>
                  <a:pt x="1400" y="562"/>
                </a:lnTo>
                <a:lnTo>
                  <a:pt x="1400" y="562"/>
                </a:lnTo>
                <a:lnTo>
                  <a:pt x="1406" y="560"/>
                </a:lnTo>
                <a:lnTo>
                  <a:pt x="1408" y="554"/>
                </a:lnTo>
                <a:lnTo>
                  <a:pt x="1410" y="550"/>
                </a:lnTo>
                <a:lnTo>
                  <a:pt x="1408" y="544"/>
                </a:lnTo>
                <a:lnTo>
                  <a:pt x="1406" y="540"/>
                </a:lnTo>
                <a:lnTo>
                  <a:pt x="1402" y="536"/>
                </a:lnTo>
                <a:lnTo>
                  <a:pt x="1396" y="536"/>
                </a:lnTo>
                <a:lnTo>
                  <a:pt x="1388" y="538"/>
                </a:lnTo>
                <a:lnTo>
                  <a:pt x="1388" y="538"/>
                </a:lnTo>
                <a:lnTo>
                  <a:pt x="1386" y="548"/>
                </a:lnTo>
                <a:lnTo>
                  <a:pt x="1386" y="548"/>
                </a:lnTo>
                <a:lnTo>
                  <a:pt x="1366" y="524"/>
                </a:lnTo>
                <a:lnTo>
                  <a:pt x="1366" y="524"/>
                </a:lnTo>
                <a:lnTo>
                  <a:pt x="1358" y="512"/>
                </a:lnTo>
                <a:lnTo>
                  <a:pt x="1354" y="496"/>
                </a:lnTo>
                <a:lnTo>
                  <a:pt x="1350" y="478"/>
                </a:lnTo>
                <a:lnTo>
                  <a:pt x="1346" y="460"/>
                </a:lnTo>
                <a:lnTo>
                  <a:pt x="1340" y="426"/>
                </a:lnTo>
                <a:lnTo>
                  <a:pt x="1336" y="412"/>
                </a:lnTo>
                <a:lnTo>
                  <a:pt x="1332" y="404"/>
                </a:lnTo>
                <a:lnTo>
                  <a:pt x="1332" y="404"/>
                </a:lnTo>
                <a:lnTo>
                  <a:pt x="1322" y="390"/>
                </a:lnTo>
                <a:lnTo>
                  <a:pt x="1316" y="374"/>
                </a:lnTo>
                <a:lnTo>
                  <a:pt x="1304" y="360"/>
                </a:lnTo>
                <a:lnTo>
                  <a:pt x="1296" y="352"/>
                </a:lnTo>
                <a:lnTo>
                  <a:pt x="1286" y="342"/>
                </a:lnTo>
                <a:lnTo>
                  <a:pt x="1286" y="342"/>
                </a:lnTo>
                <a:lnTo>
                  <a:pt x="1266" y="328"/>
                </a:lnTo>
                <a:lnTo>
                  <a:pt x="1246" y="318"/>
                </a:lnTo>
                <a:lnTo>
                  <a:pt x="1228" y="312"/>
                </a:lnTo>
                <a:lnTo>
                  <a:pt x="1220" y="312"/>
                </a:lnTo>
                <a:lnTo>
                  <a:pt x="1212" y="312"/>
                </a:lnTo>
                <a:lnTo>
                  <a:pt x="1212" y="312"/>
                </a:lnTo>
                <a:lnTo>
                  <a:pt x="1196" y="316"/>
                </a:lnTo>
                <a:lnTo>
                  <a:pt x="1180" y="324"/>
                </a:lnTo>
                <a:lnTo>
                  <a:pt x="1166" y="332"/>
                </a:lnTo>
                <a:lnTo>
                  <a:pt x="1158" y="338"/>
                </a:lnTo>
                <a:lnTo>
                  <a:pt x="1158" y="338"/>
                </a:lnTo>
                <a:lnTo>
                  <a:pt x="1146" y="356"/>
                </a:lnTo>
                <a:lnTo>
                  <a:pt x="1136" y="370"/>
                </a:lnTo>
                <a:lnTo>
                  <a:pt x="1124" y="384"/>
                </a:lnTo>
                <a:lnTo>
                  <a:pt x="1124" y="384"/>
                </a:lnTo>
                <a:lnTo>
                  <a:pt x="1106" y="400"/>
                </a:lnTo>
                <a:lnTo>
                  <a:pt x="1076" y="422"/>
                </a:lnTo>
                <a:lnTo>
                  <a:pt x="1032" y="454"/>
                </a:lnTo>
                <a:lnTo>
                  <a:pt x="1032" y="454"/>
                </a:lnTo>
                <a:lnTo>
                  <a:pt x="1020" y="460"/>
                </a:lnTo>
                <a:lnTo>
                  <a:pt x="1020" y="460"/>
                </a:lnTo>
                <a:lnTo>
                  <a:pt x="1020" y="428"/>
                </a:lnTo>
                <a:lnTo>
                  <a:pt x="1020" y="410"/>
                </a:lnTo>
                <a:lnTo>
                  <a:pt x="1020" y="410"/>
                </a:lnTo>
                <a:lnTo>
                  <a:pt x="1016" y="378"/>
                </a:lnTo>
                <a:lnTo>
                  <a:pt x="1014" y="350"/>
                </a:lnTo>
                <a:lnTo>
                  <a:pt x="1014" y="350"/>
                </a:lnTo>
                <a:lnTo>
                  <a:pt x="1014" y="342"/>
                </a:lnTo>
                <a:lnTo>
                  <a:pt x="1014" y="332"/>
                </a:lnTo>
                <a:lnTo>
                  <a:pt x="1014" y="332"/>
                </a:lnTo>
                <a:lnTo>
                  <a:pt x="1014" y="300"/>
                </a:lnTo>
                <a:lnTo>
                  <a:pt x="1016" y="268"/>
                </a:lnTo>
                <a:lnTo>
                  <a:pt x="1016" y="268"/>
                </a:lnTo>
                <a:lnTo>
                  <a:pt x="1020" y="264"/>
                </a:lnTo>
                <a:lnTo>
                  <a:pt x="1022" y="258"/>
                </a:lnTo>
                <a:lnTo>
                  <a:pt x="1026" y="252"/>
                </a:lnTo>
                <a:lnTo>
                  <a:pt x="1026" y="252"/>
                </a:lnTo>
                <a:lnTo>
                  <a:pt x="1030" y="240"/>
                </a:lnTo>
                <a:lnTo>
                  <a:pt x="1030" y="230"/>
                </a:lnTo>
                <a:lnTo>
                  <a:pt x="1030" y="230"/>
                </a:lnTo>
                <a:lnTo>
                  <a:pt x="1028" y="218"/>
                </a:lnTo>
                <a:lnTo>
                  <a:pt x="1022" y="204"/>
                </a:lnTo>
                <a:lnTo>
                  <a:pt x="1022" y="204"/>
                </a:lnTo>
                <a:lnTo>
                  <a:pt x="1018" y="192"/>
                </a:lnTo>
                <a:lnTo>
                  <a:pt x="1018" y="182"/>
                </a:lnTo>
                <a:lnTo>
                  <a:pt x="1018" y="170"/>
                </a:lnTo>
                <a:lnTo>
                  <a:pt x="1018" y="170"/>
                </a:lnTo>
                <a:lnTo>
                  <a:pt x="1016" y="164"/>
                </a:lnTo>
                <a:lnTo>
                  <a:pt x="1012" y="160"/>
                </a:lnTo>
                <a:lnTo>
                  <a:pt x="1012" y="160"/>
                </a:lnTo>
                <a:lnTo>
                  <a:pt x="1008" y="160"/>
                </a:lnTo>
                <a:lnTo>
                  <a:pt x="1006" y="160"/>
                </a:lnTo>
                <a:lnTo>
                  <a:pt x="1002" y="158"/>
                </a:lnTo>
                <a:lnTo>
                  <a:pt x="1002" y="158"/>
                </a:lnTo>
                <a:lnTo>
                  <a:pt x="998" y="150"/>
                </a:lnTo>
                <a:lnTo>
                  <a:pt x="992" y="130"/>
                </a:lnTo>
                <a:lnTo>
                  <a:pt x="984" y="112"/>
                </a:lnTo>
                <a:lnTo>
                  <a:pt x="978" y="100"/>
                </a:lnTo>
                <a:lnTo>
                  <a:pt x="978" y="100"/>
                </a:lnTo>
                <a:lnTo>
                  <a:pt x="974" y="96"/>
                </a:lnTo>
                <a:lnTo>
                  <a:pt x="970" y="96"/>
                </a:lnTo>
                <a:lnTo>
                  <a:pt x="968" y="96"/>
                </a:lnTo>
                <a:lnTo>
                  <a:pt x="964" y="98"/>
                </a:lnTo>
                <a:lnTo>
                  <a:pt x="964" y="98"/>
                </a:lnTo>
                <a:lnTo>
                  <a:pt x="962" y="100"/>
                </a:lnTo>
                <a:lnTo>
                  <a:pt x="962" y="104"/>
                </a:lnTo>
                <a:lnTo>
                  <a:pt x="968" y="114"/>
                </a:lnTo>
                <a:lnTo>
                  <a:pt x="968" y="114"/>
                </a:lnTo>
                <a:lnTo>
                  <a:pt x="970" y="124"/>
                </a:lnTo>
                <a:lnTo>
                  <a:pt x="976" y="140"/>
                </a:lnTo>
                <a:lnTo>
                  <a:pt x="976" y="140"/>
                </a:lnTo>
                <a:lnTo>
                  <a:pt x="978" y="152"/>
                </a:lnTo>
                <a:lnTo>
                  <a:pt x="980" y="160"/>
                </a:lnTo>
                <a:lnTo>
                  <a:pt x="980" y="168"/>
                </a:lnTo>
                <a:lnTo>
                  <a:pt x="980" y="168"/>
                </a:lnTo>
                <a:lnTo>
                  <a:pt x="972" y="158"/>
                </a:lnTo>
                <a:lnTo>
                  <a:pt x="966" y="150"/>
                </a:lnTo>
                <a:lnTo>
                  <a:pt x="960" y="148"/>
                </a:lnTo>
                <a:lnTo>
                  <a:pt x="960" y="148"/>
                </a:lnTo>
                <a:lnTo>
                  <a:pt x="956" y="150"/>
                </a:lnTo>
                <a:lnTo>
                  <a:pt x="954" y="154"/>
                </a:lnTo>
                <a:lnTo>
                  <a:pt x="952" y="160"/>
                </a:lnTo>
                <a:lnTo>
                  <a:pt x="966" y="192"/>
                </a:lnTo>
                <a:lnTo>
                  <a:pt x="966" y="192"/>
                </a:lnTo>
                <a:lnTo>
                  <a:pt x="950" y="160"/>
                </a:lnTo>
                <a:lnTo>
                  <a:pt x="950" y="160"/>
                </a:lnTo>
                <a:lnTo>
                  <a:pt x="946" y="158"/>
                </a:lnTo>
                <a:lnTo>
                  <a:pt x="940" y="160"/>
                </a:lnTo>
                <a:lnTo>
                  <a:pt x="940" y="160"/>
                </a:lnTo>
                <a:lnTo>
                  <a:pt x="938" y="160"/>
                </a:lnTo>
                <a:lnTo>
                  <a:pt x="936" y="164"/>
                </a:lnTo>
                <a:lnTo>
                  <a:pt x="936" y="172"/>
                </a:lnTo>
                <a:lnTo>
                  <a:pt x="936" y="172"/>
                </a:lnTo>
                <a:lnTo>
                  <a:pt x="940" y="180"/>
                </a:lnTo>
                <a:lnTo>
                  <a:pt x="946" y="190"/>
                </a:lnTo>
                <a:lnTo>
                  <a:pt x="958" y="200"/>
                </a:lnTo>
                <a:lnTo>
                  <a:pt x="954" y="204"/>
                </a:lnTo>
                <a:lnTo>
                  <a:pt x="954" y="204"/>
                </a:lnTo>
                <a:lnTo>
                  <a:pt x="946" y="194"/>
                </a:lnTo>
                <a:lnTo>
                  <a:pt x="936" y="182"/>
                </a:lnTo>
                <a:lnTo>
                  <a:pt x="936" y="182"/>
                </a:lnTo>
                <a:lnTo>
                  <a:pt x="932" y="180"/>
                </a:lnTo>
                <a:lnTo>
                  <a:pt x="930" y="182"/>
                </a:lnTo>
                <a:lnTo>
                  <a:pt x="930" y="182"/>
                </a:lnTo>
                <a:lnTo>
                  <a:pt x="924" y="186"/>
                </a:lnTo>
                <a:lnTo>
                  <a:pt x="922" y="190"/>
                </a:lnTo>
                <a:lnTo>
                  <a:pt x="922" y="190"/>
                </a:lnTo>
                <a:lnTo>
                  <a:pt x="922" y="194"/>
                </a:lnTo>
                <a:lnTo>
                  <a:pt x="924" y="202"/>
                </a:lnTo>
                <a:lnTo>
                  <a:pt x="930" y="224"/>
                </a:lnTo>
                <a:lnTo>
                  <a:pt x="930" y="224"/>
                </a:lnTo>
                <a:lnTo>
                  <a:pt x="936" y="240"/>
                </a:lnTo>
                <a:lnTo>
                  <a:pt x="944" y="258"/>
                </a:lnTo>
                <a:lnTo>
                  <a:pt x="956" y="278"/>
                </a:lnTo>
                <a:lnTo>
                  <a:pt x="956" y="278"/>
                </a:lnTo>
                <a:lnTo>
                  <a:pt x="954" y="290"/>
                </a:lnTo>
                <a:lnTo>
                  <a:pt x="952" y="312"/>
                </a:lnTo>
                <a:lnTo>
                  <a:pt x="952" y="312"/>
                </a:lnTo>
                <a:lnTo>
                  <a:pt x="950" y="366"/>
                </a:lnTo>
                <a:lnTo>
                  <a:pt x="948" y="432"/>
                </a:lnTo>
                <a:lnTo>
                  <a:pt x="948" y="432"/>
                </a:lnTo>
                <a:lnTo>
                  <a:pt x="948" y="438"/>
                </a:lnTo>
                <a:lnTo>
                  <a:pt x="948" y="438"/>
                </a:lnTo>
                <a:lnTo>
                  <a:pt x="944" y="428"/>
                </a:lnTo>
                <a:lnTo>
                  <a:pt x="942" y="418"/>
                </a:lnTo>
                <a:lnTo>
                  <a:pt x="942" y="400"/>
                </a:lnTo>
                <a:lnTo>
                  <a:pt x="942" y="400"/>
                </a:lnTo>
                <a:lnTo>
                  <a:pt x="942" y="392"/>
                </a:lnTo>
                <a:lnTo>
                  <a:pt x="942" y="380"/>
                </a:lnTo>
                <a:lnTo>
                  <a:pt x="940" y="366"/>
                </a:lnTo>
                <a:lnTo>
                  <a:pt x="938" y="360"/>
                </a:lnTo>
                <a:lnTo>
                  <a:pt x="934" y="356"/>
                </a:lnTo>
                <a:lnTo>
                  <a:pt x="934" y="356"/>
                </a:lnTo>
                <a:lnTo>
                  <a:pt x="934" y="350"/>
                </a:lnTo>
                <a:lnTo>
                  <a:pt x="932" y="338"/>
                </a:lnTo>
                <a:lnTo>
                  <a:pt x="930" y="332"/>
                </a:lnTo>
                <a:lnTo>
                  <a:pt x="928" y="328"/>
                </a:lnTo>
                <a:lnTo>
                  <a:pt x="924" y="324"/>
                </a:lnTo>
                <a:lnTo>
                  <a:pt x="918" y="322"/>
                </a:lnTo>
                <a:lnTo>
                  <a:pt x="918" y="322"/>
                </a:lnTo>
                <a:lnTo>
                  <a:pt x="918" y="300"/>
                </a:lnTo>
                <a:lnTo>
                  <a:pt x="916" y="284"/>
                </a:lnTo>
                <a:lnTo>
                  <a:pt x="912" y="274"/>
                </a:lnTo>
                <a:lnTo>
                  <a:pt x="912" y="274"/>
                </a:lnTo>
                <a:lnTo>
                  <a:pt x="910" y="268"/>
                </a:lnTo>
                <a:lnTo>
                  <a:pt x="908" y="258"/>
                </a:lnTo>
                <a:lnTo>
                  <a:pt x="906" y="246"/>
                </a:lnTo>
                <a:lnTo>
                  <a:pt x="904" y="236"/>
                </a:lnTo>
                <a:lnTo>
                  <a:pt x="904" y="236"/>
                </a:lnTo>
                <a:lnTo>
                  <a:pt x="900" y="228"/>
                </a:lnTo>
                <a:lnTo>
                  <a:pt x="898" y="214"/>
                </a:lnTo>
                <a:lnTo>
                  <a:pt x="898" y="194"/>
                </a:lnTo>
                <a:lnTo>
                  <a:pt x="898" y="194"/>
                </a:lnTo>
                <a:lnTo>
                  <a:pt x="898" y="188"/>
                </a:lnTo>
                <a:lnTo>
                  <a:pt x="896" y="180"/>
                </a:lnTo>
                <a:lnTo>
                  <a:pt x="894" y="172"/>
                </a:lnTo>
                <a:lnTo>
                  <a:pt x="890" y="168"/>
                </a:lnTo>
                <a:lnTo>
                  <a:pt x="890" y="168"/>
                </a:lnTo>
                <a:lnTo>
                  <a:pt x="888" y="164"/>
                </a:lnTo>
                <a:lnTo>
                  <a:pt x="884" y="156"/>
                </a:lnTo>
                <a:lnTo>
                  <a:pt x="878" y="148"/>
                </a:lnTo>
                <a:lnTo>
                  <a:pt x="870" y="140"/>
                </a:lnTo>
                <a:lnTo>
                  <a:pt x="870" y="140"/>
                </a:lnTo>
                <a:lnTo>
                  <a:pt x="866" y="134"/>
                </a:lnTo>
                <a:lnTo>
                  <a:pt x="862" y="130"/>
                </a:lnTo>
                <a:lnTo>
                  <a:pt x="862" y="124"/>
                </a:lnTo>
                <a:lnTo>
                  <a:pt x="862" y="124"/>
                </a:lnTo>
                <a:lnTo>
                  <a:pt x="862" y="122"/>
                </a:lnTo>
                <a:lnTo>
                  <a:pt x="858" y="132"/>
                </a:lnTo>
                <a:lnTo>
                  <a:pt x="858" y="132"/>
                </a:lnTo>
                <a:lnTo>
                  <a:pt x="854" y="132"/>
                </a:lnTo>
                <a:lnTo>
                  <a:pt x="852" y="130"/>
                </a:lnTo>
                <a:lnTo>
                  <a:pt x="848" y="126"/>
                </a:lnTo>
                <a:lnTo>
                  <a:pt x="848" y="126"/>
                </a:lnTo>
                <a:lnTo>
                  <a:pt x="846" y="116"/>
                </a:lnTo>
                <a:lnTo>
                  <a:pt x="846" y="114"/>
                </a:lnTo>
                <a:lnTo>
                  <a:pt x="846" y="94"/>
                </a:lnTo>
                <a:lnTo>
                  <a:pt x="846" y="94"/>
                </a:lnTo>
                <a:lnTo>
                  <a:pt x="844" y="84"/>
                </a:lnTo>
                <a:lnTo>
                  <a:pt x="840" y="80"/>
                </a:lnTo>
                <a:lnTo>
                  <a:pt x="838" y="78"/>
                </a:lnTo>
                <a:lnTo>
                  <a:pt x="836" y="76"/>
                </a:lnTo>
                <a:lnTo>
                  <a:pt x="836" y="76"/>
                </a:lnTo>
                <a:lnTo>
                  <a:pt x="834" y="78"/>
                </a:lnTo>
                <a:lnTo>
                  <a:pt x="832" y="80"/>
                </a:lnTo>
                <a:lnTo>
                  <a:pt x="828" y="86"/>
                </a:lnTo>
                <a:lnTo>
                  <a:pt x="824" y="94"/>
                </a:lnTo>
                <a:lnTo>
                  <a:pt x="822" y="114"/>
                </a:lnTo>
                <a:lnTo>
                  <a:pt x="822" y="114"/>
                </a:lnTo>
                <a:lnTo>
                  <a:pt x="822" y="118"/>
                </a:lnTo>
                <a:lnTo>
                  <a:pt x="822" y="122"/>
                </a:lnTo>
                <a:lnTo>
                  <a:pt x="824" y="124"/>
                </a:lnTo>
                <a:lnTo>
                  <a:pt x="824" y="124"/>
                </a:lnTo>
                <a:lnTo>
                  <a:pt x="822" y="124"/>
                </a:lnTo>
                <a:lnTo>
                  <a:pt x="818" y="122"/>
                </a:lnTo>
                <a:lnTo>
                  <a:pt x="814" y="116"/>
                </a:lnTo>
                <a:lnTo>
                  <a:pt x="814" y="112"/>
                </a:lnTo>
                <a:lnTo>
                  <a:pt x="812" y="108"/>
                </a:lnTo>
                <a:lnTo>
                  <a:pt x="812" y="108"/>
                </a:lnTo>
                <a:lnTo>
                  <a:pt x="808" y="90"/>
                </a:lnTo>
                <a:lnTo>
                  <a:pt x="808" y="90"/>
                </a:lnTo>
                <a:lnTo>
                  <a:pt x="808" y="82"/>
                </a:lnTo>
                <a:lnTo>
                  <a:pt x="804" y="78"/>
                </a:lnTo>
                <a:lnTo>
                  <a:pt x="802" y="76"/>
                </a:lnTo>
                <a:lnTo>
                  <a:pt x="802" y="76"/>
                </a:lnTo>
                <a:lnTo>
                  <a:pt x="798" y="78"/>
                </a:lnTo>
                <a:lnTo>
                  <a:pt x="796" y="80"/>
                </a:lnTo>
                <a:lnTo>
                  <a:pt x="796" y="84"/>
                </a:lnTo>
                <a:lnTo>
                  <a:pt x="796" y="90"/>
                </a:lnTo>
                <a:lnTo>
                  <a:pt x="796" y="90"/>
                </a:lnTo>
                <a:lnTo>
                  <a:pt x="798" y="104"/>
                </a:lnTo>
                <a:lnTo>
                  <a:pt x="798" y="114"/>
                </a:lnTo>
                <a:lnTo>
                  <a:pt x="800" y="122"/>
                </a:lnTo>
                <a:lnTo>
                  <a:pt x="800" y="122"/>
                </a:lnTo>
                <a:lnTo>
                  <a:pt x="796" y="118"/>
                </a:lnTo>
                <a:lnTo>
                  <a:pt x="792" y="112"/>
                </a:lnTo>
                <a:lnTo>
                  <a:pt x="792" y="112"/>
                </a:lnTo>
                <a:lnTo>
                  <a:pt x="790" y="102"/>
                </a:lnTo>
                <a:lnTo>
                  <a:pt x="786" y="96"/>
                </a:lnTo>
                <a:lnTo>
                  <a:pt x="784" y="94"/>
                </a:lnTo>
                <a:lnTo>
                  <a:pt x="784" y="94"/>
                </a:lnTo>
                <a:lnTo>
                  <a:pt x="782" y="90"/>
                </a:lnTo>
                <a:lnTo>
                  <a:pt x="778" y="90"/>
                </a:lnTo>
                <a:lnTo>
                  <a:pt x="774" y="92"/>
                </a:lnTo>
                <a:lnTo>
                  <a:pt x="774" y="92"/>
                </a:lnTo>
                <a:lnTo>
                  <a:pt x="774" y="96"/>
                </a:lnTo>
                <a:lnTo>
                  <a:pt x="776" y="106"/>
                </a:lnTo>
                <a:lnTo>
                  <a:pt x="776" y="106"/>
                </a:lnTo>
                <a:lnTo>
                  <a:pt x="780" y="118"/>
                </a:lnTo>
                <a:lnTo>
                  <a:pt x="780" y="128"/>
                </a:lnTo>
                <a:lnTo>
                  <a:pt x="786" y="138"/>
                </a:lnTo>
                <a:lnTo>
                  <a:pt x="794" y="144"/>
                </a:lnTo>
                <a:lnTo>
                  <a:pt x="794" y="144"/>
                </a:lnTo>
                <a:lnTo>
                  <a:pt x="794" y="148"/>
                </a:lnTo>
                <a:lnTo>
                  <a:pt x="794" y="154"/>
                </a:lnTo>
                <a:lnTo>
                  <a:pt x="794" y="154"/>
                </a:lnTo>
                <a:lnTo>
                  <a:pt x="798" y="160"/>
                </a:lnTo>
                <a:lnTo>
                  <a:pt x="804" y="164"/>
                </a:lnTo>
                <a:lnTo>
                  <a:pt x="804" y="164"/>
                </a:lnTo>
                <a:lnTo>
                  <a:pt x="806" y="170"/>
                </a:lnTo>
                <a:lnTo>
                  <a:pt x="808" y="176"/>
                </a:lnTo>
                <a:lnTo>
                  <a:pt x="808" y="176"/>
                </a:lnTo>
                <a:lnTo>
                  <a:pt x="812" y="180"/>
                </a:lnTo>
                <a:lnTo>
                  <a:pt x="822" y="186"/>
                </a:lnTo>
                <a:lnTo>
                  <a:pt x="838" y="194"/>
                </a:lnTo>
                <a:lnTo>
                  <a:pt x="838" y="194"/>
                </a:lnTo>
                <a:lnTo>
                  <a:pt x="842" y="198"/>
                </a:lnTo>
                <a:lnTo>
                  <a:pt x="846" y="202"/>
                </a:lnTo>
                <a:lnTo>
                  <a:pt x="848" y="206"/>
                </a:lnTo>
                <a:lnTo>
                  <a:pt x="850" y="210"/>
                </a:lnTo>
                <a:lnTo>
                  <a:pt x="850" y="210"/>
                </a:lnTo>
                <a:lnTo>
                  <a:pt x="852" y="248"/>
                </a:lnTo>
                <a:lnTo>
                  <a:pt x="854" y="296"/>
                </a:lnTo>
                <a:lnTo>
                  <a:pt x="854" y="296"/>
                </a:lnTo>
                <a:lnTo>
                  <a:pt x="852" y="342"/>
                </a:lnTo>
                <a:lnTo>
                  <a:pt x="852" y="342"/>
                </a:lnTo>
                <a:lnTo>
                  <a:pt x="852" y="380"/>
                </a:lnTo>
                <a:lnTo>
                  <a:pt x="852" y="422"/>
                </a:lnTo>
                <a:lnTo>
                  <a:pt x="852" y="422"/>
                </a:lnTo>
                <a:lnTo>
                  <a:pt x="852" y="434"/>
                </a:lnTo>
                <a:lnTo>
                  <a:pt x="852" y="448"/>
                </a:lnTo>
                <a:lnTo>
                  <a:pt x="852" y="462"/>
                </a:lnTo>
                <a:lnTo>
                  <a:pt x="852" y="468"/>
                </a:lnTo>
                <a:lnTo>
                  <a:pt x="854" y="472"/>
                </a:lnTo>
                <a:lnTo>
                  <a:pt x="854" y="472"/>
                </a:lnTo>
                <a:lnTo>
                  <a:pt x="856" y="478"/>
                </a:lnTo>
                <a:lnTo>
                  <a:pt x="858" y="488"/>
                </a:lnTo>
                <a:lnTo>
                  <a:pt x="860" y="502"/>
                </a:lnTo>
                <a:lnTo>
                  <a:pt x="860" y="502"/>
                </a:lnTo>
                <a:lnTo>
                  <a:pt x="856" y="516"/>
                </a:lnTo>
                <a:lnTo>
                  <a:pt x="854" y="526"/>
                </a:lnTo>
                <a:lnTo>
                  <a:pt x="856" y="534"/>
                </a:lnTo>
                <a:lnTo>
                  <a:pt x="856" y="534"/>
                </a:lnTo>
                <a:lnTo>
                  <a:pt x="858" y="540"/>
                </a:lnTo>
                <a:lnTo>
                  <a:pt x="858" y="548"/>
                </a:lnTo>
                <a:lnTo>
                  <a:pt x="854" y="558"/>
                </a:lnTo>
                <a:lnTo>
                  <a:pt x="854" y="558"/>
                </a:lnTo>
                <a:lnTo>
                  <a:pt x="856" y="572"/>
                </a:lnTo>
                <a:lnTo>
                  <a:pt x="856" y="572"/>
                </a:lnTo>
                <a:lnTo>
                  <a:pt x="850" y="568"/>
                </a:lnTo>
                <a:lnTo>
                  <a:pt x="850" y="568"/>
                </a:lnTo>
                <a:lnTo>
                  <a:pt x="842" y="566"/>
                </a:lnTo>
                <a:lnTo>
                  <a:pt x="842" y="566"/>
                </a:lnTo>
                <a:lnTo>
                  <a:pt x="832" y="540"/>
                </a:lnTo>
                <a:lnTo>
                  <a:pt x="822" y="520"/>
                </a:lnTo>
                <a:lnTo>
                  <a:pt x="816" y="512"/>
                </a:lnTo>
                <a:lnTo>
                  <a:pt x="810" y="506"/>
                </a:lnTo>
                <a:lnTo>
                  <a:pt x="810" y="506"/>
                </a:lnTo>
                <a:lnTo>
                  <a:pt x="796" y="500"/>
                </a:lnTo>
                <a:lnTo>
                  <a:pt x="780" y="494"/>
                </a:lnTo>
                <a:lnTo>
                  <a:pt x="760" y="488"/>
                </a:lnTo>
                <a:lnTo>
                  <a:pt x="760" y="488"/>
                </a:lnTo>
                <a:lnTo>
                  <a:pt x="742" y="490"/>
                </a:lnTo>
                <a:lnTo>
                  <a:pt x="728" y="494"/>
                </a:lnTo>
                <a:lnTo>
                  <a:pt x="722" y="498"/>
                </a:lnTo>
                <a:lnTo>
                  <a:pt x="718" y="502"/>
                </a:lnTo>
                <a:lnTo>
                  <a:pt x="718" y="502"/>
                </a:lnTo>
                <a:lnTo>
                  <a:pt x="714" y="504"/>
                </a:lnTo>
                <a:lnTo>
                  <a:pt x="706" y="512"/>
                </a:lnTo>
                <a:lnTo>
                  <a:pt x="696" y="524"/>
                </a:lnTo>
                <a:lnTo>
                  <a:pt x="694" y="530"/>
                </a:lnTo>
                <a:lnTo>
                  <a:pt x="694" y="538"/>
                </a:lnTo>
                <a:lnTo>
                  <a:pt x="694" y="538"/>
                </a:lnTo>
                <a:lnTo>
                  <a:pt x="696" y="560"/>
                </a:lnTo>
                <a:lnTo>
                  <a:pt x="696" y="578"/>
                </a:lnTo>
                <a:lnTo>
                  <a:pt x="696" y="578"/>
                </a:lnTo>
                <a:lnTo>
                  <a:pt x="694" y="588"/>
                </a:lnTo>
                <a:lnTo>
                  <a:pt x="694" y="596"/>
                </a:lnTo>
                <a:lnTo>
                  <a:pt x="698" y="602"/>
                </a:lnTo>
                <a:lnTo>
                  <a:pt x="704" y="612"/>
                </a:lnTo>
                <a:lnTo>
                  <a:pt x="704" y="612"/>
                </a:lnTo>
                <a:lnTo>
                  <a:pt x="704" y="618"/>
                </a:lnTo>
                <a:lnTo>
                  <a:pt x="710" y="632"/>
                </a:lnTo>
                <a:lnTo>
                  <a:pt x="712" y="640"/>
                </a:lnTo>
                <a:lnTo>
                  <a:pt x="716" y="646"/>
                </a:lnTo>
                <a:lnTo>
                  <a:pt x="720" y="648"/>
                </a:lnTo>
                <a:lnTo>
                  <a:pt x="726" y="648"/>
                </a:lnTo>
                <a:lnTo>
                  <a:pt x="726" y="648"/>
                </a:lnTo>
                <a:lnTo>
                  <a:pt x="736" y="664"/>
                </a:lnTo>
                <a:lnTo>
                  <a:pt x="750" y="682"/>
                </a:lnTo>
                <a:lnTo>
                  <a:pt x="748" y="688"/>
                </a:lnTo>
                <a:lnTo>
                  <a:pt x="748" y="688"/>
                </a:lnTo>
                <a:lnTo>
                  <a:pt x="738" y="700"/>
                </a:lnTo>
                <a:lnTo>
                  <a:pt x="730" y="710"/>
                </a:lnTo>
                <a:lnTo>
                  <a:pt x="726" y="716"/>
                </a:lnTo>
                <a:lnTo>
                  <a:pt x="726" y="716"/>
                </a:lnTo>
                <a:lnTo>
                  <a:pt x="722" y="722"/>
                </a:lnTo>
                <a:lnTo>
                  <a:pt x="714" y="734"/>
                </a:lnTo>
                <a:lnTo>
                  <a:pt x="672" y="734"/>
                </a:lnTo>
                <a:lnTo>
                  <a:pt x="672" y="734"/>
                </a:lnTo>
                <a:lnTo>
                  <a:pt x="662" y="740"/>
                </a:lnTo>
                <a:lnTo>
                  <a:pt x="662" y="740"/>
                </a:lnTo>
                <a:lnTo>
                  <a:pt x="666" y="740"/>
                </a:lnTo>
                <a:lnTo>
                  <a:pt x="666" y="740"/>
                </a:lnTo>
                <a:lnTo>
                  <a:pt x="664" y="746"/>
                </a:lnTo>
                <a:lnTo>
                  <a:pt x="664" y="748"/>
                </a:lnTo>
                <a:lnTo>
                  <a:pt x="668" y="750"/>
                </a:lnTo>
                <a:lnTo>
                  <a:pt x="668" y="750"/>
                </a:lnTo>
                <a:lnTo>
                  <a:pt x="670" y="750"/>
                </a:lnTo>
                <a:lnTo>
                  <a:pt x="672" y="748"/>
                </a:lnTo>
                <a:lnTo>
                  <a:pt x="676" y="744"/>
                </a:lnTo>
                <a:lnTo>
                  <a:pt x="676" y="744"/>
                </a:lnTo>
                <a:lnTo>
                  <a:pt x="678" y="744"/>
                </a:lnTo>
                <a:lnTo>
                  <a:pt x="678" y="746"/>
                </a:lnTo>
                <a:lnTo>
                  <a:pt x="680" y="746"/>
                </a:lnTo>
                <a:lnTo>
                  <a:pt x="680" y="748"/>
                </a:lnTo>
                <a:lnTo>
                  <a:pt x="680" y="748"/>
                </a:lnTo>
                <a:lnTo>
                  <a:pt x="678" y="748"/>
                </a:lnTo>
                <a:lnTo>
                  <a:pt x="676" y="750"/>
                </a:lnTo>
                <a:lnTo>
                  <a:pt x="676" y="750"/>
                </a:lnTo>
                <a:lnTo>
                  <a:pt x="676" y="750"/>
                </a:lnTo>
                <a:lnTo>
                  <a:pt x="682" y="750"/>
                </a:lnTo>
                <a:lnTo>
                  <a:pt x="688" y="752"/>
                </a:lnTo>
                <a:lnTo>
                  <a:pt x="696" y="756"/>
                </a:lnTo>
                <a:lnTo>
                  <a:pt x="696" y="756"/>
                </a:lnTo>
                <a:lnTo>
                  <a:pt x="688" y="768"/>
                </a:lnTo>
                <a:lnTo>
                  <a:pt x="684" y="780"/>
                </a:lnTo>
                <a:lnTo>
                  <a:pt x="684" y="780"/>
                </a:lnTo>
                <a:lnTo>
                  <a:pt x="676" y="780"/>
                </a:lnTo>
                <a:lnTo>
                  <a:pt x="672" y="778"/>
                </a:lnTo>
                <a:lnTo>
                  <a:pt x="668" y="776"/>
                </a:lnTo>
                <a:lnTo>
                  <a:pt x="668" y="776"/>
                </a:lnTo>
                <a:lnTo>
                  <a:pt x="666" y="772"/>
                </a:lnTo>
                <a:lnTo>
                  <a:pt x="666" y="768"/>
                </a:lnTo>
                <a:lnTo>
                  <a:pt x="668" y="760"/>
                </a:lnTo>
                <a:lnTo>
                  <a:pt x="670" y="756"/>
                </a:lnTo>
                <a:lnTo>
                  <a:pt x="668" y="754"/>
                </a:lnTo>
                <a:lnTo>
                  <a:pt x="666" y="750"/>
                </a:lnTo>
                <a:lnTo>
                  <a:pt x="662" y="748"/>
                </a:lnTo>
                <a:lnTo>
                  <a:pt x="644" y="772"/>
                </a:lnTo>
                <a:lnTo>
                  <a:pt x="644" y="772"/>
                </a:lnTo>
                <a:lnTo>
                  <a:pt x="638" y="770"/>
                </a:lnTo>
                <a:lnTo>
                  <a:pt x="634" y="770"/>
                </a:lnTo>
                <a:lnTo>
                  <a:pt x="628" y="770"/>
                </a:lnTo>
                <a:lnTo>
                  <a:pt x="622" y="766"/>
                </a:lnTo>
                <a:lnTo>
                  <a:pt x="622" y="766"/>
                </a:lnTo>
                <a:lnTo>
                  <a:pt x="618" y="764"/>
                </a:lnTo>
                <a:lnTo>
                  <a:pt x="616" y="760"/>
                </a:lnTo>
                <a:lnTo>
                  <a:pt x="616" y="760"/>
                </a:lnTo>
                <a:lnTo>
                  <a:pt x="614" y="750"/>
                </a:lnTo>
                <a:lnTo>
                  <a:pt x="614" y="750"/>
                </a:lnTo>
                <a:lnTo>
                  <a:pt x="622" y="744"/>
                </a:lnTo>
                <a:lnTo>
                  <a:pt x="622" y="744"/>
                </a:lnTo>
                <a:lnTo>
                  <a:pt x="614" y="734"/>
                </a:lnTo>
                <a:lnTo>
                  <a:pt x="602" y="734"/>
                </a:lnTo>
                <a:lnTo>
                  <a:pt x="602" y="734"/>
                </a:lnTo>
                <a:lnTo>
                  <a:pt x="604" y="736"/>
                </a:lnTo>
                <a:lnTo>
                  <a:pt x="604" y="736"/>
                </a:lnTo>
                <a:lnTo>
                  <a:pt x="604" y="740"/>
                </a:lnTo>
                <a:lnTo>
                  <a:pt x="604" y="740"/>
                </a:lnTo>
                <a:lnTo>
                  <a:pt x="600" y="744"/>
                </a:lnTo>
                <a:lnTo>
                  <a:pt x="598" y="750"/>
                </a:lnTo>
                <a:lnTo>
                  <a:pt x="596" y="756"/>
                </a:lnTo>
                <a:lnTo>
                  <a:pt x="592" y="762"/>
                </a:lnTo>
                <a:lnTo>
                  <a:pt x="592" y="762"/>
                </a:lnTo>
                <a:lnTo>
                  <a:pt x="574" y="762"/>
                </a:lnTo>
                <a:lnTo>
                  <a:pt x="556" y="758"/>
                </a:lnTo>
                <a:lnTo>
                  <a:pt x="554" y="750"/>
                </a:lnTo>
                <a:lnTo>
                  <a:pt x="554" y="744"/>
                </a:lnTo>
                <a:lnTo>
                  <a:pt x="554" y="734"/>
                </a:lnTo>
                <a:lnTo>
                  <a:pt x="562" y="722"/>
                </a:lnTo>
                <a:lnTo>
                  <a:pt x="576" y="702"/>
                </a:lnTo>
                <a:lnTo>
                  <a:pt x="580" y="694"/>
                </a:lnTo>
                <a:lnTo>
                  <a:pt x="584" y="684"/>
                </a:lnTo>
                <a:lnTo>
                  <a:pt x="590" y="666"/>
                </a:lnTo>
                <a:lnTo>
                  <a:pt x="594" y="654"/>
                </a:lnTo>
                <a:lnTo>
                  <a:pt x="596" y="650"/>
                </a:lnTo>
                <a:lnTo>
                  <a:pt x="602" y="642"/>
                </a:lnTo>
                <a:lnTo>
                  <a:pt x="612" y="630"/>
                </a:lnTo>
                <a:lnTo>
                  <a:pt x="618" y="620"/>
                </a:lnTo>
                <a:lnTo>
                  <a:pt x="630" y="596"/>
                </a:lnTo>
                <a:lnTo>
                  <a:pt x="642" y="574"/>
                </a:lnTo>
                <a:lnTo>
                  <a:pt x="650" y="562"/>
                </a:lnTo>
                <a:lnTo>
                  <a:pt x="656" y="550"/>
                </a:lnTo>
                <a:lnTo>
                  <a:pt x="660" y="544"/>
                </a:lnTo>
                <a:lnTo>
                  <a:pt x="660" y="538"/>
                </a:lnTo>
                <a:lnTo>
                  <a:pt x="664" y="528"/>
                </a:lnTo>
                <a:lnTo>
                  <a:pt x="676" y="508"/>
                </a:lnTo>
                <a:lnTo>
                  <a:pt x="686" y="494"/>
                </a:lnTo>
                <a:lnTo>
                  <a:pt x="690" y="490"/>
                </a:lnTo>
                <a:lnTo>
                  <a:pt x="690" y="488"/>
                </a:lnTo>
                <a:lnTo>
                  <a:pt x="690" y="486"/>
                </a:lnTo>
                <a:lnTo>
                  <a:pt x="686" y="482"/>
                </a:lnTo>
                <a:lnTo>
                  <a:pt x="674" y="476"/>
                </a:lnTo>
                <a:lnTo>
                  <a:pt x="676" y="470"/>
                </a:lnTo>
                <a:lnTo>
                  <a:pt x="682" y="454"/>
                </a:lnTo>
                <a:lnTo>
                  <a:pt x="690" y="438"/>
                </a:lnTo>
                <a:lnTo>
                  <a:pt x="700" y="424"/>
                </a:lnTo>
                <a:lnTo>
                  <a:pt x="704" y="416"/>
                </a:lnTo>
                <a:lnTo>
                  <a:pt x="710" y="404"/>
                </a:lnTo>
                <a:lnTo>
                  <a:pt x="712" y="400"/>
                </a:lnTo>
                <a:lnTo>
                  <a:pt x="716" y="396"/>
                </a:lnTo>
                <a:lnTo>
                  <a:pt x="734" y="384"/>
                </a:lnTo>
                <a:lnTo>
                  <a:pt x="738" y="382"/>
                </a:lnTo>
                <a:lnTo>
                  <a:pt x="738" y="380"/>
                </a:lnTo>
                <a:lnTo>
                  <a:pt x="738" y="378"/>
                </a:lnTo>
                <a:lnTo>
                  <a:pt x="738" y="376"/>
                </a:lnTo>
                <a:lnTo>
                  <a:pt x="736" y="374"/>
                </a:lnTo>
                <a:lnTo>
                  <a:pt x="732" y="374"/>
                </a:lnTo>
                <a:lnTo>
                  <a:pt x="728" y="378"/>
                </a:lnTo>
                <a:lnTo>
                  <a:pt x="722" y="380"/>
                </a:lnTo>
                <a:lnTo>
                  <a:pt x="714" y="384"/>
                </a:lnTo>
                <a:lnTo>
                  <a:pt x="710" y="386"/>
                </a:lnTo>
                <a:lnTo>
                  <a:pt x="706" y="386"/>
                </a:lnTo>
                <a:lnTo>
                  <a:pt x="706" y="386"/>
                </a:lnTo>
                <a:lnTo>
                  <a:pt x="702" y="382"/>
                </a:lnTo>
                <a:lnTo>
                  <a:pt x="704" y="378"/>
                </a:lnTo>
                <a:lnTo>
                  <a:pt x="710" y="366"/>
                </a:lnTo>
                <a:lnTo>
                  <a:pt x="714" y="354"/>
                </a:lnTo>
                <a:lnTo>
                  <a:pt x="716" y="350"/>
                </a:lnTo>
                <a:lnTo>
                  <a:pt x="714" y="348"/>
                </a:lnTo>
                <a:lnTo>
                  <a:pt x="712" y="346"/>
                </a:lnTo>
                <a:lnTo>
                  <a:pt x="710" y="346"/>
                </a:lnTo>
                <a:lnTo>
                  <a:pt x="708" y="346"/>
                </a:lnTo>
                <a:lnTo>
                  <a:pt x="706" y="346"/>
                </a:lnTo>
                <a:lnTo>
                  <a:pt x="704" y="348"/>
                </a:lnTo>
                <a:lnTo>
                  <a:pt x="702" y="356"/>
                </a:lnTo>
                <a:lnTo>
                  <a:pt x="698" y="366"/>
                </a:lnTo>
                <a:lnTo>
                  <a:pt x="694" y="370"/>
                </a:lnTo>
                <a:lnTo>
                  <a:pt x="692" y="374"/>
                </a:lnTo>
                <a:lnTo>
                  <a:pt x="692" y="374"/>
                </a:lnTo>
                <a:lnTo>
                  <a:pt x="692" y="374"/>
                </a:lnTo>
                <a:lnTo>
                  <a:pt x="690" y="372"/>
                </a:lnTo>
                <a:lnTo>
                  <a:pt x="690" y="370"/>
                </a:lnTo>
                <a:lnTo>
                  <a:pt x="694" y="354"/>
                </a:lnTo>
                <a:lnTo>
                  <a:pt x="698" y="342"/>
                </a:lnTo>
                <a:lnTo>
                  <a:pt x="700" y="338"/>
                </a:lnTo>
                <a:lnTo>
                  <a:pt x="700" y="336"/>
                </a:lnTo>
                <a:lnTo>
                  <a:pt x="700" y="334"/>
                </a:lnTo>
                <a:lnTo>
                  <a:pt x="698" y="332"/>
                </a:lnTo>
                <a:lnTo>
                  <a:pt x="696" y="332"/>
                </a:lnTo>
                <a:lnTo>
                  <a:pt x="692" y="332"/>
                </a:lnTo>
                <a:lnTo>
                  <a:pt x="690" y="334"/>
                </a:lnTo>
                <a:lnTo>
                  <a:pt x="688" y="336"/>
                </a:lnTo>
                <a:lnTo>
                  <a:pt x="684" y="350"/>
                </a:lnTo>
                <a:lnTo>
                  <a:pt x="678" y="358"/>
                </a:lnTo>
                <a:lnTo>
                  <a:pt x="676" y="368"/>
                </a:lnTo>
                <a:lnTo>
                  <a:pt x="676" y="368"/>
                </a:lnTo>
                <a:lnTo>
                  <a:pt x="672" y="368"/>
                </a:lnTo>
                <a:lnTo>
                  <a:pt x="672" y="368"/>
                </a:lnTo>
                <a:lnTo>
                  <a:pt x="668" y="354"/>
                </a:lnTo>
                <a:lnTo>
                  <a:pt x="666" y="346"/>
                </a:lnTo>
                <a:lnTo>
                  <a:pt x="666" y="342"/>
                </a:lnTo>
                <a:lnTo>
                  <a:pt x="664" y="340"/>
                </a:lnTo>
                <a:lnTo>
                  <a:pt x="662" y="338"/>
                </a:lnTo>
                <a:lnTo>
                  <a:pt x="660" y="338"/>
                </a:lnTo>
                <a:lnTo>
                  <a:pt x="656" y="340"/>
                </a:lnTo>
                <a:lnTo>
                  <a:pt x="656" y="342"/>
                </a:lnTo>
                <a:lnTo>
                  <a:pt x="656" y="344"/>
                </a:lnTo>
                <a:lnTo>
                  <a:pt x="656" y="356"/>
                </a:lnTo>
                <a:lnTo>
                  <a:pt x="656" y="360"/>
                </a:lnTo>
                <a:lnTo>
                  <a:pt x="656" y="372"/>
                </a:lnTo>
                <a:lnTo>
                  <a:pt x="656" y="378"/>
                </a:lnTo>
                <a:lnTo>
                  <a:pt x="654" y="382"/>
                </a:lnTo>
                <a:lnTo>
                  <a:pt x="650" y="386"/>
                </a:lnTo>
                <a:lnTo>
                  <a:pt x="648" y="386"/>
                </a:lnTo>
                <a:lnTo>
                  <a:pt x="646" y="386"/>
                </a:lnTo>
                <a:lnTo>
                  <a:pt x="644" y="386"/>
                </a:lnTo>
                <a:lnTo>
                  <a:pt x="640" y="384"/>
                </a:lnTo>
                <a:lnTo>
                  <a:pt x="632" y="376"/>
                </a:lnTo>
                <a:lnTo>
                  <a:pt x="624" y="366"/>
                </a:lnTo>
                <a:lnTo>
                  <a:pt x="622" y="364"/>
                </a:lnTo>
                <a:lnTo>
                  <a:pt x="618" y="364"/>
                </a:lnTo>
                <a:lnTo>
                  <a:pt x="616" y="364"/>
                </a:lnTo>
                <a:lnTo>
                  <a:pt x="612" y="364"/>
                </a:lnTo>
                <a:lnTo>
                  <a:pt x="610" y="366"/>
                </a:lnTo>
                <a:lnTo>
                  <a:pt x="610" y="366"/>
                </a:lnTo>
                <a:lnTo>
                  <a:pt x="610" y="368"/>
                </a:lnTo>
                <a:lnTo>
                  <a:pt x="616" y="374"/>
                </a:lnTo>
                <a:lnTo>
                  <a:pt x="620" y="380"/>
                </a:lnTo>
                <a:lnTo>
                  <a:pt x="620" y="382"/>
                </a:lnTo>
                <a:lnTo>
                  <a:pt x="630" y="394"/>
                </a:lnTo>
                <a:lnTo>
                  <a:pt x="634" y="402"/>
                </a:lnTo>
                <a:lnTo>
                  <a:pt x="648" y="418"/>
                </a:lnTo>
                <a:lnTo>
                  <a:pt x="648" y="424"/>
                </a:lnTo>
                <a:lnTo>
                  <a:pt x="650" y="430"/>
                </a:lnTo>
                <a:lnTo>
                  <a:pt x="648" y="432"/>
                </a:lnTo>
                <a:lnTo>
                  <a:pt x="642" y="452"/>
                </a:lnTo>
                <a:lnTo>
                  <a:pt x="640" y="458"/>
                </a:lnTo>
                <a:lnTo>
                  <a:pt x="640" y="458"/>
                </a:lnTo>
                <a:lnTo>
                  <a:pt x="638" y="458"/>
                </a:lnTo>
                <a:lnTo>
                  <a:pt x="638" y="458"/>
                </a:lnTo>
                <a:lnTo>
                  <a:pt x="636" y="462"/>
                </a:lnTo>
                <a:lnTo>
                  <a:pt x="632" y="470"/>
                </a:lnTo>
                <a:lnTo>
                  <a:pt x="626" y="482"/>
                </a:lnTo>
                <a:lnTo>
                  <a:pt x="620" y="496"/>
                </a:lnTo>
                <a:lnTo>
                  <a:pt x="616" y="500"/>
                </a:lnTo>
                <a:lnTo>
                  <a:pt x="614" y="502"/>
                </a:lnTo>
                <a:lnTo>
                  <a:pt x="612" y="504"/>
                </a:lnTo>
                <a:lnTo>
                  <a:pt x="600" y="508"/>
                </a:lnTo>
                <a:lnTo>
                  <a:pt x="594" y="512"/>
                </a:lnTo>
                <a:lnTo>
                  <a:pt x="580" y="520"/>
                </a:lnTo>
                <a:lnTo>
                  <a:pt x="574" y="526"/>
                </a:lnTo>
                <a:lnTo>
                  <a:pt x="564" y="538"/>
                </a:lnTo>
                <a:lnTo>
                  <a:pt x="538" y="568"/>
                </a:lnTo>
                <a:lnTo>
                  <a:pt x="510" y="616"/>
                </a:lnTo>
                <a:lnTo>
                  <a:pt x="506" y="630"/>
                </a:lnTo>
                <a:lnTo>
                  <a:pt x="504" y="644"/>
                </a:lnTo>
                <a:lnTo>
                  <a:pt x="502" y="646"/>
                </a:lnTo>
                <a:lnTo>
                  <a:pt x="502" y="650"/>
                </a:lnTo>
                <a:lnTo>
                  <a:pt x="480" y="692"/>
                </a:lnTo>
                <a:lnTo>
                  <a:pt x="478" y="694"/>
                </a:lnTo>
                <a:lnTo>
                  <a:pt x="476" y="696"/>
                </a:lnTo>
                <a:lnTo>
                  <a:pt x="474" y="702"/>
                </a:lnTo>
                <a:lnTo>
                  <a:pt x="472" y="706"/>
                </a:lnTo>
                <a:lnTo>
                  <a:pt x="470" y="706"/>
                </a:lnTo>
                <a:lnTo>
                  <a:pt x="466" y="706"/>
                </a:lnTo>
                <a:lnTo>
                  <a:pt x="466" y="706"/>
                </a:lnTo>
                <a:lnTo>
                  <a:pt x="464" y="706"/>
                </a:lnTo>
                <a:lnTo>
                  <a:pt x="458" y="706"/>
                </a:lnTo>
                <a:lnTo>
                  <a:pt x="456" y="706"/>
                </a:lnTo>
                <a:lnTo>
                  <a:pt x="456" y="706"/>
                </a:lnTo>
                <a:lnTo>
                  <a:pt x="454" y="706"/>
                </a:lnTo>
                <a:lnTo>
                  <a:pt x="452" y="706"/>
                </a:lnTo>
                <a:lnTo>
                  <a:pt x="450" y="706"/>
                </a:lnTo>
                <a:lnTo>
                  <a:pt x="440" y="708"/>
                </a:lnTo>
                <a:lnTo>
                  <a:pt x="438" y="708"/>
                </a:lnTo>
                <a:lnTo>
                  <a:pt x="434" y="708"/>
                </a:lnTo>
                <a:lnTo>
                  <a:pt x="432" y="708"/>
                </a:lnTo>
                <a:lnTo>
                  <a:pt x="432" y="704"/>
                </a:lnTo>
                <a:lnTo>
                  <a:pt x="434" y="698"/>
                </a:lnTo>
                <a:lnTo>
                  <a:pt x="434" y="690"/>
                </a:lnTo>
                <a:lnTo>
                  <a:pt x="436" y="684"/>
                </a:lnTo>
                <a:lnTo>
                  <a:pt x="436" y="684"/>
                </a:lnTo>
                <a:lnTo>
                  <a:pt x="440" y="684"/>
                </a:lnTo>
                <a:lnTo>
                  <a:pt x="442" y="682"/>
                </a:lnTo>
                <a:lnTo>
                  <a:pt x="444" y="680"/>
                </a:lnTo>
                <a:lnTo>
                  <a:pt x="444" y="678"/>
                </a:lnTo>
                <a:lnTo>
                  <a:pt x="444" y="676"/>
                </a:lnTo>
                <a:lnTo>
                  <a:pt x="446" y="674"/>
                </a:lnTo>
                <a:lnTo>
                  <a:pt x="444" y="656"/>
                </a:lnTo>
                <a:lnTo>
                  <a:pt x="444" y="650"/>
                </a:lnTo>
                <a:lnTo>
                  <a:pt x="444" y="650"/>
                </a:lnTo>
                <a:lnTo>
                  <a:pt x="444" y="644"/>
                </a:lnTo>
                <a:lnTo>
                  <a:pt x="442" y="640"/>
                </a:lnTo>
                <a:lnTo>
                  <a:pt x="442" y="636"/>
                </a:lnTo>
                <a:lnTo>
                  <a:pt x="442" y="632"/>
                </a:lnTo>
                <a:lnTo>
                  <a:pt x="440" y="626"/>
                </a:lnTo>
                <a:lnTo>
                  <a:pt x="440" y="626"/>
                </a:lnTo>
                <a:lnTo>
                  <a:pt x="440" y="618"/>
                </a:lnTo>
                <a:lnTo>
                  <a:pt x="440" y="616"/>
                </a:lnTo>
                <a:lnTo>
                  <a:pt x="440" y="612"/>
                </a:lnTo>
                <a:lnTo>
                  <a:pt x="440" y="606"/>
                </a:lnTo>
                <a:lnTo>
                  <a:pt x="438" y="602"/>
                </a:lnTo>
                <a:lnTo>
                  <a:pt x="436" y="598"/>
                </a:lnTo>
                <a:lnTo>
                  <a:pt x="436" y="596"/>
                </a:lnTo>
                <a:lnTo>
                  <a:pt x="436" y="594"/>
                </a:lnTo>
                <a:lnTo>
                  <a:pt x="430" y="588"/>
                </a:lnTo>
                <a:lnTo>
                  <a:pt x="424" y="582"/>
                </a:lnTo>
                <a:lnTo>
                  <a:pt x="424" y="582"/>
                </a:lnTo>
                <a:lnTo>
                  <a:pt x="422" y="580"/>
                </a:lnTo>
                <a:lnTo>
                  <a:pt x="418" y="576"/>
                </a:lnTo>
                <a:lnTo>
                  <a:pt x="416" y="574"/>
                </a:lnTo>
                <a:lnTo>
                  <a:pt x="410" y="572"/>
                </a:lnTo>
                <a:lnTo>
                  <a:pt x="406" y="572"/>
                </a:lnTo>
                <a:lnTo>
                  <a:pt x="400" y="570"/>
                </a:lnTo>
                <a:lnTo>
                  <a:pt x="398" y="570"/>
                </a:lnTo>
                <a:lnTo>
                  <a:pt x="396" y="568"/>
                </a:lnTo>
                <a:lnTo>
                  <a:pt x="394" y="568"/>
                </a:lnTo>
                <a:lnTo>
                  <a:pt x="390" y="568"/>
                </a:lnTo>
                <a:lnTo>
                  <a:pt x="388" y="568"/>
                </a:lnTo>
                <a:lnTo>
                  <a:pt x="386" y="568"/>
                </a:lnTo>
                <a:lnTo>
                  <a:pt x="386" y="568"/>
                </a:lnTo>
                <a:lnTo>
                  <a:pt x="386" y="566"/>
                </a:lnTo>
                <a:lnTo>
                  <a:pt x="386" y="566"/>
                </a:lnTo>
                <a:lnTo>
                  <a:pt x="384" y="568"/>
                </a:lnTo>
                <a:lnTo>
                  <a:pt x="384" y="568"/>
                </a:lnTo>
                <a:lnTo>
                  <a:pt x="382" y="568"/>
                </a:lnTo>
                <a:lnTo>
                  <a:pt x="380" y="568"/>
                </a:lnTo>
                <a:lnTo>
                  <a:pt x="378" y="566"/>
                </a:lnTo>
                <a:lnTo>
                  <a:pt x="376" y="566"/>
                </a:lnTo>
                <a:lnTo>
                  <a:pt x="374" y="566"/>
                </a:lnTo>
                <a:lnTo>
                  <a:pt x="368" y="568"/>
                </a:lnTo>
                <a:lnTo>
                  <a:pt x="366" y="568"/>
                </a:lnTo>
                <a:lnTo>
                  <a:pt x="366" y="568"/>
                </a:lnTo>
                <a:lnTo>
                  <a:pt x="364" y="570"/>
                </a:lnTo>
                <a:lnTo>
                  <a:pt x="362" y="570"/>
                </a:lnTo>
                <a:lnTo>
                  <a:pt x="360" y="572"/>
                </a:lnTo>
                <a:lnTo>
                  <a:pt x="358" y="572"/>
                </a:lnTo>
                <a:lnTo>
                  <a:pt x="358" y="574"/>
                </a:lnTo>
                <a:lnTo>
                  <a:pt x="356" y="572"/>
                </a:lnTo>
                <a:lnTo>
                  <a:pt x="356" y="572"/>
                </a:lnTo>
                <a:lnTo>
                  <a:pt x="352" y="574"/>
                </a:lnTo>
                <a:lnTo>
                  <a:pt x="348" y="574"/>
                </a:lnTo>
                <a:lnTo>
                  <a:pt x="344" y="576"/>
                </a:lnTo>
                <a:lnTo>
                  <a:pt x="336" y="580"/>
                </a:lnTo>
                <a:lnTo>
                  <a:pt x="328" y="586"/>
                </a:lnTo>
                <a:lnTo>
                  <a:pt x="328" y="588"/>
                </a:lnTo>
                <a:lnTo>
                  <a:pt x="326" y="590"/>
                </a:lnTo>
                <a:lnTo>
                  <a:pt x="320" y="596"/>
                </a:lnTo>
                <a:lnTo>
                  <a:pt x="318" y="598"/>
                </a:lnTo>
                <a:lnTo>
                  <a:pt x="314" y="602"/>
                </a:lnTo>
                <a:lnTo>
                  <a:pt x="312" y="606"/>
                </a:lnTo>
                <a:lnTo>
                  <a:pt x="312" y="608"/>
                </a:lnTo>
                <a:lnTo>
                  <a:pt x="312" y="610"/>
                </a:lnTo>
                <a:lnTo>
                  <a:pt x="310" y="614"/>
                </a:lnTo>
                <a:lnTo>
                  <a:pt x="310" y="624"/>
                </a:lnTo>
                <a:lnTo>
                  <a:pt x="308" y="628"/>
                </a:lnTo>
                <a:lnTo>
                  <a:pt x="308" y="630"/>
                </a:lnTo>
                <a:lnTo>
                  <a:pt x="312" y="636"/>
                </a:lnTo>
                <a:lnTo>
                  <a:pt x="312" y="638"/>
                </a:lnTo>
                <a:lnTo>
                  <a:pt x="312" y="642"/>
                </a:lnTo>
                <a:lnTo>
                  <a:pt x="312" y="646"/>
                </a:lnTo>
                <a:lnTo>
                  <a:pt x="316" y="650"/>
                </a:lnTo>
                <a:lnTo>
                  <a:pt x="316" y="660"/>
                </a:lnTo>
                <a:lnTo>
                  <a:pt x="318" y="662"/>
                </a:lnTo>
                <a:lnTo>
                  <a:pt x="318" y="664"/>
                </a:lnTo>
                <a:lnTo>
                  <a:pt x="320" y="666"/>
                </a:lnTo>
                <a:lnTo>
                  <a:pt x="318" y="668"/>
                </a:lnTo>
                <a:lnTo>
                  <a:pt x="316" y="670"/>
                </a:lnTo>
                <a:lnTo>
                  <a:pt x="318" y="672"/>
                </a:lnTo>
                <a:lnTo>
                  <a:pt x="318" y="676"/>
                </a:lnTo>
                <a:lnTo>
                  <a:pt x="318" y="680"/>
                </a:lnTo>
                <a:lnTo>
                  <a:pt x="320" y="682"/>
                </a:lnTo>
                <a:lnTo>
                  <a:pt x="324" y="690"/>
                </a:lnTo>
                <a:lnTo>
                  <a:pt x="326" y="696"/>
                </a:lnTo>
                <a:lnTo>
                  <a:pt x="328" y="700"/>
                </a:lnTo>
                <a:lnTo>
                  <a:pt x="332" y="702"/>
                </a:lnTo>
                <a:lnTo>
                  <a:pt x="336" y="704"/>
                </a:lnTo>
                <a:lnTo>
                  <a:pt x="342" y="704"/>
                </a:lnTo>
                <a:lnTo>
                  <a:pt x="344" y="706"/>
                </a:lnTo>
                <a:lnTo>
                  <a:pt x="346" y="710"/>
                </a:lnTo>
                <a:lnTo>
                  <a:pt x="346" y="710"/>
                </a:lnTo>
                <a:lnTo>
                  <a:pt x="344" y="710"/>
                </a:lnTo>
                <a:lnTo>
                  <a:pt x="342" y="710"/>
                </a:lnTo>
                <a:lnTo>
                  <a:pt x="342" y="710"/>
                </a:lnTo>
                <a:lnTo>
                  <a:pt x="338" y="710"/>
                </a:lnTo>
                <a:lnTo>
                  <a:pt x="330" y="708"/>
                </a:lnTo>
                <a:lnTo>
                  <a:pt x="324" y="706"/>
                </a:lnTo>
                <a:lnTo>
                  <a:pt x="302" y="706"/>
                </a:lnTo>
                <a:lnTo>
                  <a:pt x="302" y="706"/>
                </a:lnTo>
                <a:lnTo>
                  <a:pt x="292" y="706"/>
                </a:lnTo>
                <a:lnTo>
                  <a:pt x="288" y="706"/>
                </a:lnTo>
                <a:lnTo>
                  <a:pt x="284" y="710"/>
                </a:lnTo>
                <a:lnTo>
                  <a:pt x="284" y="710"/>
                </a:lnTo>
                <a:lnTo>
                  <a:pt x="280" y="706"/>
                </a:lnTo>
                <a:lnTo>
                  <a:pt x="276" y="704"/>
                </a:lnTo>
                <a:lnTo>
                  <a:pt x="268" y="702"/>
                </a:lnTo>
                <a:lnTo>
                  <a:pt x="266" y="698"/>
                </a:lnTo>
                <a:lnTo>
                  <a:pt x="266" y="696"/>
                </a:lnTo>
                <a:lnTo>
                  <a:pt x="258" y="692"/>
                </a:lnTo>
                <a:lnTo>
                  <a:pt x="258" y="684"/>
                </a:lnTo>
                <a:lnTo>
                  <a:pt x="256" y="680"/>
                </a:lnTo>
                <a:lnTo>
                  <a:pt x="252" y="674"/>
                </a:lnTo>
                <a:lnTo>
                  <a:pt x="250" y="672"/>
                </a:lnTo>
                <a:lnTo>
                  <a:pt x="246" y="668"/>
                </a:lnTo>
                <a:lnTo>
                  <a:pt x="236" y="664"/>
                </a:lnTo>
                <a:lnTo>
                  <a:pt x="234" y="662"/>
                </a:lnTo>
                <a:lnTo>
                  <a:pt x="226" y="648"/>
                </a:lnTo>
                <a:lnTo>
                  <a:pt x="220" y="638"/>
                </a:lnTo>
                <a:lnTo>
                  <a:pt x="206" y="624"/>
                </a:lnTo>
                <a:lnTo>
                  <a:pt x="196" y="614"/>
                </a:lnTo>
                <a:lnTo>
                  <a:pt x="170" y="594"/>
                </a:lnTo>
                <a:lnTo>
                  <a:pt x="154" y="582"/>
                </a:lnTo>
                <a:lnTo>
                  <a:pt x="136" y="568"/>
                </a:lnTo>
                <a:lnTo>
                  <a:pt x="130" y="564"/>
                </a:lnTo>
                <a:lnTo>
                  <a:pt x="122" y="560"/>
                </a:lnTo>
                <a:lnTo>
                  <a:pt x="118" y="560"/>
                </a:lnTo>
                <a:lnTo>
                  <a:pt x="118" y="560"/>
                </a:lnTo>
                <a:lnTo>
                  <a:pt x="108" y="546"/>
                </a:lnTo>
                <a:lnTo>
                  <a:pt x="96" y="534"/>
                </a:lnTo>
                <a:lnTo>
                  <a:pt x="92" y="526"/>
                </a:lnTo>
                <a:lnTo>
                  <a:pt x="88" y="524"/>
                </a:lnTo>
                <a:lnTo>
                  <a:pt x="86" y="522"/>
                </a:lnTo>
                <a:lnTo>
                  <a:pt x="80" y="514"/>
                </a:lnTo>
                <a:lnTo>
                  <a:pt x="78" y="508"/>
                </a:lnTo>
                <a:lnTo>
                  <a:pt x="78" y="504"/>
                </a:lnTo>
                <a:lnTo>
                  <a:pt x="80" y="494"/>
                </a:lnTo>
                <a:lnTo>
                  <a:pt x="86" y="484"/>
                </a:lnTo>
                <a:lnTo>
                  <a:pt x="88" y="472"/>
                </a:lnTo>
                <a:lnTo>
                  <a:pt x="90" y="460"/>
                </a:lnTo>
                <a:lnTo>
                  <a:pt x="92" y="452"/>
                </a:lnTo>
                <a:lnTo>
                  <a:pt x="94" y="448"/>
                </a:lnTo>
                <a:lnTo>
                  <a:pt x="96" y="442"/>
                </a:lnTo>
                <a:lnTo>
                  <a:pt x="98" y="440"/>
                </a:lnTo>
                <a:lnTo>
                  <a:pt x="98" y="440"/>
                </a:lnTo>
                <a:lnTo>
                  <a:pt x="96" y="438"/>
                </a:lnTo>
                <a:lnTo>
                  <a:pt x="94" y="438"/>
                </a:lnTo>
                <a:lnTo>
                  <a:pt x="92" y="438"/>
                </a:lnTo>
                <a:lnTo>
                  <a:pt x="88" y="440"/>
                </a:lnTo>
                <a:lnTo>
                  <a:pt x="84" y="442"/>
                </a:lnTo>
                <a:lnTo>
                  <a:pt x="82" y="446"/>
                </a:lnTo>
                <a:lnTo>
                  <a:pt x="74" y="462"/>
                </a:lnTo>
                <a:lnTo>
                  <a:pt x="74" y="466"/>
                </a:lnTo>
                <a:lnTo>
                  <a:pt x="72" y="468"/>
                </a:lnTo>
                <a:lnTo>
                  <a:pt x="70" y="468"/>
                </a:lnTo>
                <a:lnTo>
                  <a:pt x="70" y="468"/>
                </a:lnTo>
                <a:lnTo>
                  <a:pt x="68" y="468"/>
                </a:lnTo>
                <a:lnTo>
                  <a:pt x="62" y="460"/>
                </a:lnTo>
                <a:lnTo>
                  <a:pt x="58" y="438"/>
                </a:lnTo>
                <a:lnTo>
                  <a:pt x="56" y="416"/>
                </a:lnTo>
                <a:lnTo>
                  <a:pt x="54" y="412"/>
                </a:lnTo>
                <a:lnTo>
                  <a:pt x="52" y="410"/>
                </a:lnTo>
                <a:lnTo>
                  <a:pt x="50" y="410"/>
                </a:lnTo>
                <a:lnTo>
                  <a:pt x="48" y="410"/>
                </a:lnTo>
                <a:lnTo>
                  <a:pt x="46" y="412"/>
                </a:lnTo>
                <a:lnTo>
                  <a:pt x="46" y="414"/>
                </a:lnTo>
                <a:lnTo>
                  <a:pt x="44" y="418"/>
                </a:lnTo>
                <a:lnTo>
                  <a:pt x="46" y="428"/>
                </a:lnTo>
                <a:lnTo>
                  <a:pt x="46" y="440"/>
                </a:lnTo>
                <a:lnTo>
                  <a:pt x="44" y="444"/>
                </a:lnTo>
                <a:lnTo>
                  <a:pt x="44" y="448"/>
                </a:lnTo>
                <a:lnTo>
                  <a:pt x="44" y="448"/>
                </a:lnTo>
                <a:lnTo>
                  <a:pt x="42" y="446"/>
                </a:lnTo>
                <a:lnTo>
                  <a:pt x="40" y="440"/>
                </a:lnTo>
                <a:lnTo>
                  <a:pt x="38" y="436"/>
                </a:lnTo>
                <a:lnTo>
                  <a:pt x="36" y="430"/>
                </a:lnTo>
                <a:lnTo>
                  <a:pt x="26" y="414"/>
                </a:lnTo>
                <a:lnTo>
                  <a:pt x="26" y="412"/>
                </a:lnTo>
                <a:lnTo>
                  <a:pt x="24" y="412"/>
                </a:lnTo>
                <a:lnTo>
                  <a:pt x="20" y="412"/>
                </a:lnTo>
                <a:lnTo>
                  <a:pt x="18" y="414"/>
                </a:lnTo>
                <a:lnTo>
                  <a:pt x="18" y="414"/>
                </a:lnTo>
                <a:lnTo>
                  <a:pt x="16" y="418"/>
                </a:lnTo>
                <a:lnTo>
                  <a:pt x="16" y="420"/>
                </a:lnTo>
                <a:lnTo>
                  <a:pt x="20" y="428"/>
                </a:lnTo>
                <a:lnTo>
                  <a:pt x="16" y="428"/>
                </a:lnTo>
                <a:lnTo>
                  <a:pt x="16" y="430"/>
                </a:lnTo>
                <a:lnTo>
                  <a:pt x="14" y="432"/>
                </a:lnTo>
                <a:lnTo>
                  <a:pt x="16" y="436"/>
                </a:lnTo>
                <a:lnTo>
                  <a:pt x="22" y="460"/>
                </a:lnTo>
                <a:lnTo>
                  <a:pt x="24" y="468"/>
                </a:lnTo>
                <a:lnTo>
                  <a:pt x="24" y="470"/>
                </a:lnTo>
                <a:lnTo>
                  <a:pt x="22" y="472"/>
                </a:lnTo>
                <a:lnTo>
                  <a:pt x="20" y="474"/>
                </a:lnTo>
                <a:lnTo>
                  <a:pt x="20" y="474"/>
                </a:lnTo>
                <a:lnTo>
                  <a:pt x="20" y="474"/>
                </a:lnTo>
                <a:lnTo>
                  <a:pt x="10" y="464"/>
                </a:lnTo>
                <a:lnTo>
                  <a:pt x="6" y="460"/>
                </a:lnTo>
                <a:lnTo>
                  <a:pt x="4" y="458"/>
                </a:lnTo>
                <a:lnTo>
                  <a:pt x="2" y="458"/>
                </a:lnTo>
                <a:lnTo>
                  <a:pt x="2" y="458"/>
                </a:lnTo>
                <a:lnTo>
                  <a:pt x="0" y="460"/>
                </a:lnTo>
                <a:lnTo>
                  <a:pt x="0" y="462"/>
                </a:lnTo>
                <a:lnTo>
                  <a:pt x="0" y="466"/>
                </a:lnTo>
                <a:lnTo>
                  <a:pt x="2" y="468"/>
                </a:lnTo>
                <a:lnTo>
                  <a:pt x="8" y="476"/>
                </a:lnTo>
                <a:lnTo>
                  <a:pt x="14" y="482"/>
                </a:lnTo>
                <a:lnTo>
                  <a:pt x="16" y="486"/>
                </a:lnTo>
                <a:lnTo>
                  <a:pt x="20" y="498"/>
                </a:lnTo>
                <a:lnTo>
                  <a:pt x="24" y="506"/>
                </a:lnTo>
                <a:lnTo>
                  <a:pt x="34" y="520"/>
                </a:lnTo>
                <a:lnTo>
                  <a:pt x="38" y="526"/>
                </a:lnTo>
                <a:lnTo>
                  <a:pt x="48" y="534"/>
                </a:lnTo>
                <a:lnTo>
                  <a:pt x="54" y="542"/>
                </a:lnTo>
                <a:lnTo>
                  <a:pt x="58" y="548"/>
                </a:lnTo>
                <a:lnTo>
                  <a:pt x="54" y="552"/>
                </a:lnTo>
                <a:lnTo>
                  <a:pt x="50" y="556"/>
                </a:lnTo>
                <a:lnTo>
                  <a:pt x="50" y="562"/>
                </a:lnTo>
                <a:lnTo>
                  <a:pt x="48" y="566"/>
                </a:lnTo>
                <a:lnTo>
                  <a:pt x="50" y="570"/>
                </a:lnTo>
                <a:lnTo>
                  <a:pt x="52" y="574"/>
                </a:lnTo>
                <a:lnTo>
                  <a:pt x="68" y="592"/>
                </a:lnTo>
                <a:lnTo>
                  <a:pt x="72" y="596"/>
                </a:lnTo>
                <a:lnTo>
                  <a:pt x="72" y="598"/>
                </a:lnTo>
                <a:lnTo>
                  <a:pt x="72" y="600"/>
                </a:lnTo>
                <a:lnTo>
                  <a:pt x="74" y="600"/>
                </a:lnTo>
                <a:lnTo>
                  <a:pt x="76" y="602"/>
                </a:lnTo>
                <a:lnTo>
                  <a:pt x="78" y="602"/>
                </a:lnTo>
                <a:lnTo>
                  <a:pt x="78" y="604"/>
                </a:lnTo>
                <a:lnTo>
                  <a:pt x="78" y="608"/>
                </a:lnTo>
                <a:lnTo>
                  <a:pt x="80" y="612"/>
                </a:lnTo>
                <a:lnTo>
                  <a:pt x="86" y="616"/>
                </a:lnTo>
                <a:lnTo>
                  <a:pt x="92" y="622"/>
                </a:lnTo>
                <a:lnTo>
                  <a:pt x="96" y="628"/>
                </a:lnTo>
                <a:lnTo>
                  <a:pt x="100" y="632"/>
                </a:lnTo>
                <a:lnTo>
                  <a:pt x="104" y="638"/>
                </a:lnTo>
                <a:lnTo>
                  <a:pt x="104" y="642"/>
                </a:lnTo>
                <a:lnTo>
                  <a:pt x="108" y="644"/>
                </a:lnTo>
                <a:lnTo>
                  <a:pt x="110" y="644"/>
                </a:lnTo>
                <a:lnTo>
                  <a:pt x="114" y="646"/>
                </a:lnTo>
                <a:lnTo>
                  <a:pt x="124" y="656"/>
                </a:lnTo>
                <a:lnTo>
                  <a:pt x="130" y="662"/>
                </a:lnTo>
                <a:lnTo>
                  <a:pt x="140" y="672"/>
                </a:lnTo>
                <a:lnTo>
                  <a:pt x="144" y="676"/>
                </a:lnTo>
                <a:lnTo>
                  <a:pt x="150" y="678"/>
                </a:lnTo>
                <a:lnTo>
                  <a:pt x="152" y="680"/>
                </a:lnTo>
                <a:lnTo>
                  <a:pt x="158" y="682"/>
                </a:lnTo>
                <a:lnTo>
                  <a:pt x="160" y="682"/>
                </a:lnTo>
                <a:lnTo>
                  <a:pt x="160" y="686"/>
                </a:lnTo>
                <a:lnTo>
                  <a:pt x="162" y="688"/>
                </a:lnTo>
                <a:lnTo>
                  <a:pt x="164" y="692"/>
                </a:lnTo>
                <a:lnTo>
                  <a:pt x="170" y="700"/>
                </a:lnTo>
                <a:lnTo>
                  <a:pt x="180" y="714"/>
                </a:lnTo>
                <a:lnTo>
                  <a:pt x="198" y="738"/>
                </a:lnTo>
                <a:lnTo>
                  <a:pt x="202" y="744"/>
                </a:lnTo>
                <a:lnTo>
                  <a:pt x="208" y="754"/>
                </a:lnTo>
                <a:lnTo>
                  <a:pt x="216" y="772"/>
                </a:lnTo>
                <a:lnTo>
                  <a:pt x="224" y="796"/>
                </a:lnTo>
                <a:lnTo>
                  <a:pt x="230" y="808"/>
                </a:lnTo>
                <a:lnTo>
                  <a:pt x="234" y="820"/>
                </a:lnTo>
                <a:lnTo>
                  <a:pt x="240" y="826"/>
                </a:lnTo>
                <a:lnTo>
                  <a:pt x="248" y="838"/>
                </a:lnTo>
                <a:lnTo>
                  <a:pt x="250" y="842"/>
                </a:lnTo>
                <a:lnTo>
                  <a:pt x="254" y="850"/>
                </a:lnTo>
                <a:lnTo>
                  <a:pt x="256" y="854"/>
                </a:lnTo>
                <a:lnTo>
                  <a:pt x="262" y="862"/>
                </a:lnTo>
                <a:lnTo>
                  <a:pt x="274" y="876"/>
                </a:lnTo>
                <a:lnTo>
                  <a:pt x="274" y="876"/>
                </a:lnTo>
                <a:lnTo>
                  <a:pt x="274" y="876"/>
                </a:lnTo>
                <a:lnTo>
                  <a:pt x="274" y="878"/>
                </a:lnTo>
                <a:lnTo>
                  <a:pt x="274" y="878"/>
                </a:lnTo>
                <a:lnTo>
                  <a:pt x="274" y="882"/>
                </a:lnTo>
                <a:lnTo>
                  <a:pt x="274" y="882"/>
                </a:lnTo>
                <a:lnTo>
                  <a:pt x="276" y="882"/>
                </a:lnTo>
                <a:lnTo>
                  <a:pt x="276" y="882"/>
                </a:lnTo>
                <a:lnTo>
                  <a:pt x="280" y="884"/>
                </a:lnTo>
                <a:lnTo>
                  <a:pt x="282" y="886"/>
                </a:lnTo>
                <a:lnTo>
                  <a:pt x="282" y="886"/>
                </a:lnTo>
                <a:lnTo>
                  <a:pt x="278" y="890"/>
                </a:lnTo>
                <a:lnTo>
                  <a:pt x="274" y="896"/>
                </a:lnTo>
                <a:lnTo>
                  <a:pt x="274" y="896"/>
                </a:lnTo>
                <a:lnTo>
                  <a:pt x="280" y="906"/>
                </a:lnTo>
                <a:lnTo>
                  <a:pt x="280" y="906"/>
                </a:lnTo>
                <a:lnTo>
                  <a:pt x="278" y="906"/>
                </a:lnTo>
                <a:lnTo>
                  <a:pt x="278" y="906"/>
                </a:lnTo>
                <a:lnTo>
                  <a:pt x="276" y="904"/>
                </a:lnTo>
                <a:lnTo>
                  <a:pt x="276" y="904"/>
                </a:lnTo>
                <a:lnTo>
                  <a:pt x="278" y="948"/>
                </a:lnTo>
                <a:lnTo>
                  <a:pt x="278" y="948"/>
                </a:lnTo>
                <a:lnTo>
                  <a:pt x="286" y="958"/>
                </a:lnTo>
                <a:lnTo>
                  <a:pt x="286" y="958"/>
                </a:lnTo>
                <a:lnTo>
                  <a:pt x="286" y="960"/>
                </a:lnTo>
                <a:lnTo>
                  <a:pt x="282" y="962"/>
                </a:lnTo>
                <a:lnTo>
                  <a:pt x="282" y="962"/>
                </a:lnTo>
                <a:lnTo>
                  <a:pt x="284" y="966"/>
                </a:lnTo>
                <a:lnTo>
                  <a:pt x="284" y="974"/>
                </a:lnTo>
                <a:lnTo>
                  <a:pt x="284" y="974"/>
                </a:lnTo>
                <a:lnTo>
                  <a:pt x="288" y="972"/>
                </a:lnTo>
                <a:lnTo>
                  <a:pt x="288" y="970"/>
                </a:lnTo>
                <a:lnTo>
                  <a:pt x="290" y="968"/>
                </a:lnTo>
                <a:lnTo>
                  <a:pt x="292" y="968"/>
                </a:lnTo>
                <a:lnTo>
                  <a:pt x="292" y="968"/>
                </a:lnTo>
                <a:lnTo>
                  <a:pt x="290" y="976"/>
                </a:lnTo>
                <a:lnTo>
                  <a:pt x="288" y="978"/>
                </a:lnTo>
                <a:lnTo>
                  <a:pt x="284" y="982"/>
                </a:lnTo>
                <a:lnTo>
                  <a:pt x="284" y="982"/>
                </a:lnTo>
                <a:lnTo>
                  <a:pt x="286" y="988"/>
                </a:lnTo>
                <a:lnTo>
                  <a:pt x="288" y="996"/>
                </a:lnTo>
                <a:lnTo>
                  <a:pt x="286" y="1004"/>
                </a:lnTo>
                <a:lnTo>
                  <a:pt x="282" y="1008"/>
                </a:lnTo>
                <a:lnTo>
                  <a:pt x="282" y="1008"/>
                </a:lnTo>
                <a:lnTo>
                  <a:pt x="280" y="1006"/>
                </a:lnTo>
                <a:lnTo>
                  <a:pt x="276" y="1006"/>
                </a:lnTo>
                <a:lnTo>
                  <a:pt x="276" y="1006"/>
                </a:lnTo>
                <a:lnTo>
                  <a:pt x="276" y="1042"/>
                </a:lnTo>
                <a:lnTo>
                  <a:pt x="276" y="1042"/>
                </a:lnTo>
                <a:lnTo>
                  <a:pt x="280" y="1044"/>
                </a:lnTo>
                <a:lnTo>
                  <a:pt x="280" y="1044"/>
                </a:lnTo>
                <a:lnTo>
                  <a:pt x="270" y="1048"/>
                </a:lnTo>
                <a:lnTo>
                  <a:pt x="260" y="1050"/>
                </a:lnTo>
                <a:lnTo>
                  <a:pt x="250" y="1048"/>
                </a:lnTo>
                <a:lnTo>
                  <a:pt x="240" y="1042"/>
                </a:lnTo>
                <a:lnTo>
                  <a:pt x="230" y="1034"/>
                </a:lnTo>
                <a:lnTo>
                  <a:pt x="222" y="1024"/>
                </a:lnTo>
                <a:lnTo>
                  <a:pt x="214" y="1012"/>
                </a:lnTo>
                <a:lnTo>
                  <a:pt x="208" y="998"/>
                </a:lnTo>
                <a:lnTo>
                  <a:pt x="208" y="998"/>
                </a:lnTo>
                <a:lnTo>
                  <a:pt x="190" y="1002"/>
                </a:lnTo>
                <a:lnTo>
                  <a:pt x="170" y="1002"/>
                </a:lnTo>
                <a:lnTo>
                  <a:pt x="150" y="998"/>
                </a:lnTo>
                <a:lnTo>
                  <a:pt x="142" y="996"/>
                </a:lnTo>
                <a:lnTo>
                  <a:pt x="134" y="992"/>
                </a:lnTo>
                <a:lnTo>
                  <a:pt x="134" y="992"/>
                </a:lnTo>
                <a:lnTo>
                  <a:pt x="124" y="998"/>
                </a:lnTo>
                <a:lnTo>
                  <a:pt x="114" y="1004"/>
                </a:lnTo>
                <a:lnTo>
                  <a:pt x="94" y="1016"/>
                </a:lnTo>
                <a:lnTo>
                  <a:pt x="84" y="1022"/>
                </a:lnTo>
                <a:lnTo>
                  <a:pt x="76" y="1032"/>
                </a:lnTo>
                <a:lnTo>
                  <a:pt x="68" y="1042"/>
                </a:lnTo>
                <a:lnTo>
                  <a:pt x="60" y="1056"/>
                </a:lnTo>
                <a:lnTo>
                  <a:pt x="60" y="1056"/>
                </a:lnTo>
                <a:lnTo>
                  <a:pt x="58" y="1066"/>
                </a:lnTo>
                <a:lnTo>
                  <a:pt x="58" y="1074"/>
                </a:lnTo>
                <a:lnTo>
                  <a:pt x="58" y="1082"/>
                </a:lnTo>
                <a:lnTo>
                  <a:pt x="58" y="1086"/>
                </a:lnTo>
                <a:lnTo>
                  <a:pt x="54" y="1090"/>
                </a:lnTo>
                <a:lnTo>
                  <a:pt x="54" y="1090"/>
                </a:lnTo>
                <a:lnTo>
                  <a:pt x="50" y="1094"/>
                </a:lnTo>
                <a:lnTo>
                  <a:pt x="44" y="1096"/>
                </a:lnTo>
                <a:lnTo>
                  <a:pt x="30" y="1098"/>
                </a:lnTo>
                <a:lnTo>
                  <a:pt x="18" y="1098"/>
                </a:lnTo>
                <a:lnTo>
                  <a:pt x="14" y="1100"/>
                </a:lnTo>
                <a:lnTo>
                  <a:pt x="10" y="1104"/>
                </a:lnTo>
                <a:lnTo>
                  <a:pt x="10" y="1104"/>
                </a:lnTo>
                <a:lnTo>
                  <a:pt x="20" y="1104"/>
                </a:lnTo>
                <a:lnTo>
                  <a:pt x="32" y="1102"/>
                </a:lnTo>
                <a:lnTo>
                  <a:pt x="44" y="1102"/>
                </a:lnTo>
                <a:lnTo>
                  <a:pt x="56" y="1106"/>
                </a:lnTo>
                <a:lnTo>
                  <a:pt x="56" y="1106"/>
                </a:lnTo>
                <a:lnTo>
                  <a:pt x="60" y="1116"/>
                </a:lnTo>
                <a:lnTo>
                  <a:pt x="62" y="1126"/>
                </a:lnTo>
                <a:lnTo>
                  <a:pt x="68" y="1148"/>
                </a:lnTo>
                <a:lnTo>
                  <a:pt x="72" y="1158"/>
                </a:lnTo>
                <a:lnTo>
                  <a:pt x="76" y="1168"/>
                </a:lnTo>
                <a:lnTo>
                  <a:pt x="86" y="1176"/>
                </a:lnTo>
                <a:lnTo>
                  <a:pt x="98" y="1184"/>
                </a:lnTo>
                <a:lnTo>
                  <a:pt x="98" y="1184"/>
                </a:lnTo>
                <a:lnTo>
                  <a:pt x="118" y="1186"/>
                </a:lnTo>
                <a:lnTo>
                  <a:pt x="126" y="1188"/>
                </a:lnTo>
                <a:lnTo>
                  <a:pt x="134" y="1196"/>
                </a:lnTo>
                <a:lnTo>
                  <a:pt x="134" y="1196"/>
                </a:lnTo>
                <a:lnTo>
                  <a:pt x="128" y="1202"/>
                </a:lnTo>
                <a:lnTo>
                  <a:pt x="124" y="1210"/>
                </a:lnTo>
                <a:lnTo>
                  <a:pt x="122" y="1212"/>
                </a:lnTo>
                <a:lnTo>
                  <a:pt x="122" y="1216"/>
                </a:lnTo>
                <a:lnTo>
                  <a:pt x="126" y="1218"/>
                </a:lnTo>
                <a:lnTo>
                  <a:pt x="130" y="1222"/>
                </a:lnTo>
                <a:lnTo>
                  <a:pt x="130" y="1222"/>
                </a:lnTo>
                <a:lnTo>
                  <a:pt x="146" y="1208"/>
                </a:lnTo>
                <a:lnTo>
                  <a:pt x="162" y="1194"/>
                </a:lnTo>
                <a:lnTo>
                  <a:pt x="170" y="1190"/>
                </a:lnTo>
                <a:lnTo>
                  <a:pt x="180" y="1188"/>
                </a:lnTo>
                <a:lnTo>
                  <a:pt x="190" y="1188"/>
                </a:lnTo>
                <a:lnTo>
                  <a:pt x="202" y="1190"/>
                </a:lnTo>
                <a:lnTo>
                  <a:pt x="202" y="1190"/>
                </a:lnTo>
                <a:lnTo>
                  <a:pt x="212" y="1176"/>
                </a:lnTo>
                <a:lnTo>
                  <a:pt x="216" y="1172"/>
                </a:lnTo>
                <a:lnTo>
                  <a:pt x="218" y="1170"/>
                </a:lnTo>
                <a:lnTo>
                  <a:pt x="222" y="1172"/>
                </a:lnTo>
                <a:lnTo>
                  <a:pt x="222" y="1172"/>
                </a:lnTo>
                <a:lnTo>
                  <a:pt x="232" y="1186"/>
                </a:lnTo>
                <a:lnTo>
                  <a:pt x="242" y="1198"/>
                </a:lnTo>
                <a:lnTo>
                  <a:pt x="256" y="1212"/>
                </a:lnTo>
                <a:lnTo>
                  <a:pt x="266" y="1226"/>
                </a:lnTo>
                <a:lnTo>
                  <a:pt x="266" y="1226"/>
                </a:lnTo>
                <a:lnTo>
                  <a:pt x="262" y="1226"/>
                </a:lnTo>
                <a:lnTo>
                  <a:pt x="262" y="1226"/>
                </a:lnTo>
                <a:lnTo>
                  <a:pt x="262" y="1228"/>
                </a:lnTo>
                <a:lnTo>
                  <a:pt x="264" y="1228"/>
                </a:lnTo>
                <a:lnTo>
                  <a:pt x="266" y="1230"/>
                </a:lnTo>
                <a:lnTo>
                  <a:pt x="266" y="1230"/>
                </a:lnTo>
                <a:lnTo>
                  <a:pt x="258" y="1232"/>
                </a:lnTo>
                <a:lnTo>
                  <a:pt x="254" y="1230"/>
                </a:lnTo>
                <a:lnTo>
                  <a:pt x="250" y="1228"/>
                </a:lnTo>
                <a:lnTo>
                  <a:pt x="250" y="1240"/>
                </a:lnTo>
                <a:lnTo>
                  <a:pt x="250" y="1240"/>
                </a:lnTo>
                <a:lnTo>
                  <a:pt x="256" y="1240"/>
                </a:lnTo>
                <a:lnTo>
                  <a:pt x="260" y="1236"/>
                </a:lnTo>
                <a:lnTo>
                  <a:pt x="264" y="1236"/>
                </a:lnTo>
                <a:lnTo>
                  <a:pt x="270" y="1240"/>
                </a:lnTo>
                <a:lnTo>
                  <a:pt x="270" y="1240"/>
                </a:lnTo>
                <a:lnTo>
                  <a:pt x="270" y="1244"/>
                </a:lnTo>
                <a:lnTo>
                  <a:pt x="268" y="1248"/>
                </a:lnTo>
                <a:lnTo>
                  <a:pt x="262" y="1252"/>
                </a:lnTo>
                <a:lnTo>
                  <a:pt x="262" y="1252"/>
                </a:lnTo>
                <a:lnTo>
                  <a:pt x="264" y="1256"/>
                </a:lnTo>
                <a:lnTo>
                  <a:pt x="266" y="1258"/>
                </a:lnTo>
                <a:lnTo>
                  <a:pt x="268" y="1260"/>
                </a:lnTo>
                <a:lnTo>
                  <a:pt x="270" y="1264"/>
                </a:lnTo>
                <a:lnTo>
                  <a:pt x="270" y="1264"/>
                </a:lnTo>
                <a:lnTo>
                  <a:pt x="272" y="1260"/>
                </a:lnTo>
                <a:lnTo>
                  <a:pt x="274" y="1256"/>
                </a:lnTo>
                <a:lnTo>
                  <a:pt x="278" y="1252"/>
                </a:lnTo>
                <a:lnTo>
                  <a:pt x="278" y="1248"/>
                </a:lnTo>
                <a:lnTo>
                  <a:pt x="278" y="1248"/>
                </a:lnTo>
                <a:lnTo>
                  <a:pt x="284" y="1252"/>
                </a:lnTo>
                <a:lnTo>
                  <a:pt x="286" y="1254"/>
                </a:lnTo>
                <a:lnTo>
                  <a:pt x="288" y="1258"/>
                </a:lnTo>
                <a:lnTo>
                  <a:pt x="290" y="1262"/>
                </a:lnTo>
                <a:lnTo>
                  <a:pt x="290" y="1262"/>
                </a:lnTo>
                <a:lnTo>
                  <a:pt x="288" y="1268"/>
                </a:lnTo>
                <a:lnTo>
                  <a:pt x="290" y="1276"/>
                </a:lnTo>
                <a:lnTo>
                  <a:pt x="290" y="1276"/>
                </a:lnTo>
                <a:lnTo>
                  <a:pt x="274" y="1288"/>
                </a:lnTo>
                <a:lnTo>
                  <a:pt x="274" y="1288"/>
                </a:lnTo>
                <a:lnTo>
                  <a:pt x="272" y="1284"/>
                </a:lnTo>
                <a:lnTo>
                  <a:pt x="270" y="1282"/>
                </a:lnTo>
                <a:lnTo>
                  <a:pt x="266" y="1284"/>
                </a:lnTo>
                <a:lnTo>
                  <a:pt x="266" y="1284"/>
                </a:lnTo>
                <a:lnTo>
                  <a:pt x="268" y="1286"/>
                </a:lnTo>
                <a:lnTo>
                  <a:pt x="270" y="1288"/>
                </a:lnTo>
                <a:lnTo>
                  <a:pt x="278" y="1292"/>
                </a:lnTo>
                <a:lnTo>
                  <a:pt x="278" y="1292"/>
                </a:lnTo>
                <a:lnTo>
                  <a:pt x="284" y="1288"/>
                </a:lnTo>
                <a:lnTo>
                  <a:pt x="288" y="1286"/>
                </a:lnTo>
                <a:lnTo>
                  <a:pt x="292" y="1288"/>
                </a:lnTo>
                <a:lnTo>
                  <a:pt x="292" y="1288"/>
                </a:lnTo>
                <a:lnTo>
                  <a:pt x="288" y="1290"/>
                </a:lnTo>
                <a:lnTo>
                  <a:pt x="282" y="1292"/>
                </a:lnTo>
                <a:lnTo>
                  <a:pt x="278" y="1294"/>
                </a:lnTo>
                <a:lnTo>
                  <a:pt x="274" y="1298"/>
                </a:lnTo>
                <a:lnTo>
                  <a:pt x="274" y="1298"/>
                </a:lnTo>
                <a:lnTo>
                  <a:pt x="268" y="1294"/>
                </a:lnTo>
                <a:lnTo>
                  <a:pt x="266" y="1290"/>
                </a:lnTo>
                <a:lnTo>
                  <a:pt x="266" y="1290"/>
                </a:lnTo>
                <a:lnTo>
                  <a:pt x="266" y="1290"/>
                </a:lnTo>
                <a:lnTo>
                  <a:pt x="264" y="1290"/>
                </a:lnTo>
                <a:lnTo>
                  <a:pt x="264" y="1296"/>
                </a:lnTo>
                <a:lnTo>
                  <a:pt x="266" y="1300"/>
                </a:lnTo>
                <a:lnTo>
                  <a:pt x="268" y="1304"/>
                </a:lnTo>
                <a:lnTo>
                  <a:pt x="268" y="1304"/>
                </a:lnTo>
                <a:lnTo>
                  <a:pt x="272" y="1304"/>
                </a:lnTo>
                <a:lnTo>
                  <a:pt x="272" y="1302"/>
                </a:lnTo>
                <a:lnTo>
                  <a:pt x="272" y="1300"/>
                </a:lnTo>
                <a:lnTo>
                  <a:pt x="272" y="1300"/>
                </a:lnTo>
                <a:lnTo>
                  <a:pt x="272" y="1300"/>
                </a:lnTo>
                <a:lnTo>
                  <a:pt x="274" y="1302"/>
                </a:lnTo>
                <a:lnTo>
                  <a:pt x="272" y="1304"/>
                </a:lnTo>
                <a:lnTo>
                  <a:pt x="270" y="1308"/>
                </a:lnTo>
                <a:lnTo>
                  <a:pt x="270" y="1308"/>
                </a:lnTo>
                <a:lnTo>
                  <a:pt x="276" y="1310"/>
                </a:lnTo>
                <a:lnTo>
                  <a:pt x="282" y="1314"/>
                </a:lnTo>
                <a:lnTo>
                  <a:pt x="282" y="1314"/>
                </a:lnTo>
                <a:lnTo>
                  <a:pt x="292" y="1306"/>
                </a:lnTo>
                <a:lnTo>
                  <a:pt x="306" y="1302"/>
                </a:lnTo>
                <a:lnTo>
                  <a:pt x="306" y="1302"/>
                </a:lnTo>
                <a:lnTo>
                  <a:pt x="298" y="1288"/>
                </a:lnTo>
                <a:lnTo>
                  <a:pt x="298" y="1288"/>
                </a:lnTo>
                <a:lnTo>
                  <a:pt x="302" y="1288"/>
                </a:lnTo>
                <a:lnTo>
                  <a:pt x="304" y="1284"/>
                </a:lnTo>
                <a:lnTo>
                  <a:pt x="308" y="1280"/>
                </a:lnTo>
                <a:lnTo>
                  <a:pt x="310" y="1278"/>
                </a:lnTo>
                <a:lnTo>
                  <a:pt x="310" y="1278"/>
                </a:lnTo>
                <a:lnTo>
                  <a:pt x="312" y="1280"/>
                </a:lnTo>
                <a:lnTo>
                  <a:pt x="312" y="1282"/>
                </a:lnTo>
                <a:lnTo>
                  <a:pt x="312" y="1284"/>
                </a:lnTo>
                <a:lnTo>
                  <a:pt x="314" y="1284"/>
                </a:lnTo>
                <a:lnTo>
                  <a:pt x="314" y="1284"/>
                </a:lnTo>
                <a:lnTo>
                  <a:pt x="312" y="1270"/>
                </a:lnTo>
                <a:lnTo>
                  <a:pt x="314" y="1262"/>
                </a:lnTo>
                <a:lnTo>
                  <a:pt x="314" y="1260"/>
                </a:lnTo>
                <a:lnTo>
                  <a:pt x="318" y="1256"/>
                </a:lnTo>
                <a:lnTo>
                  <a:pt x="318" y="1256"/>
                </a:lnTo>
                <a:lnTo>
                  <a:pt x="318" y="1256"/>
                </a:lnTo>
                <a:lnTo>
                  <a:pt x="318" y="1256"/>
                </a:lnTo>
                <a:lnTo>
                  <a:pt x="320" y="1264"/>
                </a:lnTo>
                <a:lnTo>
                  <a:pt x="320" y="1270"/>
                </a:lnTo>
                <a:lnTo>
                  <a:pt x="324" y="1274"/>
                </a:lnTo>
                <a:lnTo>
                  <a:pt x="330" y="1280"/>
                </a:lnTo>
                <a:lnTo>
                  <a:pt x="330" y="1280"/>
                </a:lnTo>
                <a:lnTo>
                  <a:pt x="334" y="1280"/>
                </a:lnTo>
                <a:lnTo>
                  <a:pt x="340" y="1280"/>
                </a:lnTo>
                <a:lnTo>
                  <a:pt x="346" y="1278"/>
                </a:lnTo>
                <a:lnTo>
                  <a:pt x="350" y="1274"/>
                </a:lnTo>
                <a:lnTo>
                  <a:pt x="350" y="1274"/>
                </a:lnTo>
                <a:lnTo>
                  <a:pt x="350" y="1268"/>
                </a:lnTo>
                <a:lnTo>
                  <a:pt x="350" y="1262"/>
                </a:lnTo>
                <a:lnTo>
                  <a:pt x="346" y="1252"/>
                </a:lnTo>
                <a:lnTo>
                  <a:pt x="344" y="1242"/>
                </a:lnTo>
                <a:lnTo>
                  <a:pt x="344" y="1236"/>
                </a:lnTo>
                <a:lnTo>
                  <a:pt x="346" y="1230"/>
                </a:lnTo>
                <a:lnTo>
                  <a:pt x="346" y="1230"/>
                </a:lnTo>
                <a:lnTo>
                  <a:pt x="352" y="1230"/>
                </a:lnTo>
                <a:lnTo>
                  <a:pt x="360" y="1226"/>
                </a:lnTo>
                <a:lnTo>
                  <a:pt x="372" y="1218"/>
                </a:lnTo>
                <a:lnTo>
                  <a:pt x="386" y="1208"/>
                </a:lnTo>
                <a:lnTo>
                  <a:pt x="394" y="1206"/>
                </a:lnTo>
                <a:lnTo>
                  <a:pt x="400" y="1206"/>
                </a:lnTo>
                <a:lnTo>
                  <a:pt x="400" y="1206"/>
                </a:lnTo>
                <a:lnTo>
                  <a:pt x="410" y="1220"/>
                </a:lnTo>
                <a:lnTo>
                  <a:pt x="410" y="1220"/>
                </a:lnTo>
                <a:lnTo>
                  <a:pt x="404" y="1232"/>
                </a:lnTo>
                <a:lnTo>
                  <a:pt x="404" y="1232"/>
                </a:lnTo>
                <a:lnTo>
                  <a:pt x="396" y="1228"/>
                </a:lnTo>
                <a:lnTo>
                  <a:pt x="388" y="1226"/>
                </a:lnTo>
                <a:lnTo>
                  <a:pt x="378" y="1226"/>
                </a:lnTo>
                <a:lnTo>
                  <a:pt x="368" y="1228"/>
                </a:lnTo>
                <a:lnTo>
                  <a:pt x="368" y="1228"/>
                </a:lnTo>
                <a:lnTo>
                  <a:pt x="366" y="1228"/>
                </a:lnTo>
                <a:lnTo>
                  <a:pt x="366" y="1226"/>
                </a:lnTo>
                <a:lnTo>
                  <a:pt x="366" y="1226"/>
                </a:lnTo>
                <a:lnTo>
                  <a:pt x="364" y="1226"/>
                </a:lnTo>
                <a:lnTo>
                  <a:pt x="364" y="1226"/>
                </a:lnTo>
                <a:lnTo>
                  <a:pt x="362" y="1226"/>
                </a:lnTo>
                <a:lnTo>
                  <a:pt x="360" y="1228"/>
                </a:lnTo>
                <a:lnTo>
                  <a:pt x="358" y="1228"/>
                </a:lnTo>
                <a:lnTo>
                  <a:pt x="358" y="1230"/>
                </a:lnTo>
                <a:lnTo>
                  <a:pt x="358" y="1230"/>
                </a:lnTo>
                <a:lnTo>
                  <a:pt x="366" y="1230"/>
                </a:lnTo>
                <a:lnTo>
                  <a:pt x="372" y="1232"/>
                </a:lnTo>
                <a:lnTo>
                  <a:pt x="372" y="1232"/>
                </a:lnTo>
                <a:lnTo>
                  <a:pt x="376" y="1230"/>
                </a:lnTo>
                <a:lnTo>
                  <a:pt x="380" y="1228"/>
                </a:lnTo>
                <a:lnTo>
                  <a:pt x="380" y="1228"/>
                </a:lnTo>
                <a:lnTo>
                  <a:pt x="394" y="1234"/>
                </a:lnTo>
                <a:lnTo>
                  <a:pt x="406" y="1240"/>
                </a:lnTo>
                <a:lnTo>
                  <a:pt x="406" y="1240"/>
                </a:lnTo>
                <a:lnTo>
                  <a:pt x="406" y="1248"/>
                </a:lnTo>
                <a:lnTo>
                  <a:pt x="408" y="1252"/>
                </a:lnTo>
                <a:lnTo>
                  <a:pt x="408" y="1252"/>
                </a:lnTo>
                <a:lnTo>
                  <a:pt x="410" y="1252"/>
                </a:lnTo>
                <a:lnTo>
                  <a:pt x="410" y="1250"/>
                </a:lnTo>
                <a:lnTo>
                  <a:pt x="412" y="1250"/>
                </a:lnTo>
                <a:lnTo>
                  <a:pt x="412" y="1250"/>
                </a:lnTo>
                <a:lnTo>
                  <a:pt x="412" y="1254"/>
                </a:lnTo>
                <a:lnTo>
                  <a:pt x="410" y="1258"/>
                </a:lnTo>
                <a:lnTo>
                  <a:pt x="408" y="1264"/>
                </a:lnTo>
                <a:lnTo>
                  <a:pt x="408" y="1264"/>
                </a:lnTo>
                <a:lnTo>
                  <a:pt x="412" y="1270"/>
                </a:lnTo>
                <a:lnTo>
                  <a:pt x="414" y="1274"/>
                </a:lnTo>
                <a:lnTo>
                  <a:pt x="416" y="1274"/>
                </a:lnTo>
                <a:lnTo>
                  <a:pt x="416" y="1274"/>
                </a:lnTo>
                <a:lnTo>
                  <a:pt x="414" y="1276"/>
                </a:lnTo>
                <a:lnTo>
                  <a:pt x="414" y="1276"/>
                </a:lnTo>
                <a:lnTo>
                  <a:pt x="416" y="1280"/>
                </a:lnTo>
                <a:lnTo>
                  <a:pt x="416" y="1280"/>
                </a:lnTo>
                <a:lnTo>
                  <a:pt x="416" y="1280"/>
                </a:lnTo>
                <a:lnTo>
                  <a:pt x="414" y="1282"/>
                </a:lnTo>
                <a:lnTo>
                  <a:pt x="414" y="1282"/>
                </a:lnTo>
                <a:lnTo>
                  <a:pt x="412" y="1284"/>
                </a:lnTo>
                <a:lnTo>
                  <a:pt x="412" y="1284"/>
                </a:lnTo>
                <a:lnTo>
                  <a:pt x="410" y="1282"/>
                </a:lnTo>
                <a:lnTo>
                  <a:pt x="408" y="1282"/>
                </a:lnTo>
                <a:lnTo>
                  <a:pt x="408" y="1284"/>
                </a:lnTo>
                <a:lnTo>
                  <a:pt x="408" y="1284"/>
                </a:lnTo>
                <a:lnTo>
                  <a:pt x="410" y="1284"/>
                </a:lnTo>
                <a:lnTo>
                  <a:pt x="410" y="1286"/>
                </a:lnTo>
                <a:lnTo>
                  <a:pt x="412" y="1288"/>
                </a:lnTo>
                <a:lnTo>
                  <a:pt x="414" y="1288"/>
                </a:lnTo>
                <a:lnTo>
                  <a:pt x="414" y="1288"/>
                </a:lnTo>
                <a:lnTo>
                  <a:pt x="412" y="1298"/>
                </a:lnTo>
                <a:lnTo>
                  <a:pt x="412" y="1308"/>
                </a:lnTo>
                <a:lnTo>
                  <a:pt x="412" y="1308"/>
                </a:lnTo>
                <a:lnTo>
                  <a:pt x="410" y="1326"/>
                </a:lnTo>
                <a:lnTo>
                  <a:pt x="410" y="1332"/>
                </a:lnTo>
                <a:lnTo>
                  <a:pt x="412" y="1334"/>
                </a:lnTo>
                <a:lnTo>
                  <a:pt x="414" y="1334"/>
                </a:lnTo>
                <a:lnTo>
                  <a:pt x="414" y="1334"/>
                </a:lnTo>
                <a:lnTo>
                  <a:pt x="410" y="1344"/>
                </a:lnTo>
                <a:lnTo>
                  <a:pt x="402" y="1352"/>
                </a:lnTo>
                <a:lnTo>
                  <a:pt x="402" y="1352"/>
                </a:lnTo>
                <a:lnTo>
                  <a:pt x="402" y="1348"/>
                </a:lnTo>
                <a:lnTo>
                  <a:pt x="402" y="1346"/>
                </a:lnTo>
                <a:lnTo>
                  <a:pt x="400" y="1344"/>
                </a:lnTo>
                <a:lnTo>
                  <a:pt x="400" y="1344"/>
                </a:lnTo>
                <a:lnTo>
                  <a:pt x="398" y="1346"/>
                </a:lnTo>
                <a:lnTo>
                  <a:pt x="396" y="1346"/>
                </a:lnTo>
                <a:lnTo>
                  <a:pt x="394" y="1348"/>
                </a:lnTo>
                <a:lnTo>
                  <a:pt x="392" y="1350"/>
                </a:lnTo>
                <a:lnTo>
                  <a:pt x="392" y="1350"/>
                </a:lnTo>
                <a:lnTo>
                  <a:pt x="386" y="1348"/>
                </a:lnTo>
                <a:lnTo>
                  <a:pt x="386" y="1348"/>
                </a:lnTo>
                <a:lnTo>
                  <a:pt x="400" y="1360"/>
                </a:lnTo>
                <a:lnTo>
                  <a:pt x="400" y="1360"/>
                </a:lnTo>
                <a:lnTo>
                  <a:pt x="400" y="1360"/>
                </a:lnTo>
                <a:lnTo>
                  <a:pt x="472" y="1360"/>
                </a:lnTo>
                <a:lnTo>
                  <a:pt x="472" y="1360"/>
                </a:lnTo>
                <a:lnTo>
                  <a:pt x="474" y="1352"/>
                </a:lnTo>
                <a:lnTo>
                  <a:pt x="478" y="1346"/>
                </a:lnTo>
                <a:lnTo>
                  <a:pt x="478" y="1346"/>
                </a:lnTo>
                <a:lnTo>
                  <a:pt x="472" y="1344"/>
                </a:lnTo>
                <a:lnTo>
                  <a:pt x="468" y="1344"/>
                </a:lnTo>
                <a:lnTo>
                  <a:pt x="468" y="1344"/>
                </a:lnTo>
                <a:lnTo>
                  <a:pt x="468" y="1338"/>
                </a:lnTo>
                <a:lnTo>
                  <a:pt x="466" y="1336"/>
                </a:lnTo>
                <a:lnTo>
                  <a:pt x="464" y="1334"/>
                </a:lnTo>
                <a:lnTo>
                  <a:pt x="464" y="1334"/>
                </a:lnTo>
                <a:lnTo>
                  <a:pt x="462" y="1340"/>
                </a:lnTo>
                <a:lnTo>
                  <a:pt x="458" y="1342"/>
                </a:lnTo>
                <a:lnTo>
                  <a:pt x="456" y="1344"/>
                </a:lnTo>
                <a:lnTo>
                  <a:pt x="456" y="1344"/>
                </a:lnTo>
                <a:lnTo>
                  <a:pt x="456" y="1342"/>
                </a:lnTo>
                <a:lnTo>
                  <a:pt x="458" y="1338"/>
                </a:lnTo>
                <a:lnTo>
                  <a:pt x="458" y="1336"/>
                </a:lnTo>
                <a:lnTo>
                  <a:pt x="458" y="1336"/>
                </a:lnTo>
                <a:lnTo>
                  <a:pt x="458" y="1336"/>
                </a:lnTo>
                <a:lnTo>
                  <a:pt x="454" y="1336"/>
                </a:lnTo>
                <a:lnTo>
                  <a:pt x="452" y="1338"/>
                </a:lnTo>
                <a:lnTo>
                  <a:pt x="450" y="1344"/>
                </a:lnTo>
                <a:lnTo>
                  <a:pt x="450" y="1352"/>
                </a:lnTo>
                <a:lnTo>
                  <a:pt x="448" y="1356"/>
                </a:lnTo>
                <a:lnTo>
                  <a:pt x="446" y="1358"/>
                </a:lnTo>
                <a:lnTo>
                  <a:pt x="446" y="1358"/>
                </a:lnTo>
                <a:lnTo>
                  <a:pt x="444" y="1354"/>
                </a:lnTo>
                <a:lnTo>
                  <a:pt x="438" y="1350"/>
                </a:lnTo>
                <a:lnTo>
                  <a:pt x="432" y="1348"/>
                </a:lnTo>
                <a:lnTo>
                  <a:pt x="426" y="1346"/>
                </a:lnTo>
                <a:lnTo>
                  <a:pt x="426" y="1346"/>
                </a:lnTo>
                <a:lnTo>
                  <a:pt x="424" y="1340"/>
                </a:lnTo>
                <a:lnTo>
                  <a:pt x="424" y="1338"/>
                </a:lnTo>
                <a:lnTo>
                  <a:pt x="426" y="1336"/>
                </a:lnTo>
                <a:lnTo>
                  <a:pt x="422" y="1336"/>
                </a:lnTo>
                <a:lnTo>
                  <a:pt x="422" y="1336"/>
                </a:lnTo>
                <a:lnTo>
                  <a:pt x="422" y="1324"/>
                </a:lnTo>
                <a:lnTo>
                  <a:pt x="422" y="1320"/>
                </a:lnTo>
                <a:lnTo>
                  <a:pt x="420" y="1318"/>
                </a:lnTo>
                <a:lnTo>
                  <a:pt x="420" y="1318"/>
                </a:lnTo>
                <a:lnTo>
                  <a:pt x="422" y="1308"/>
                </a:lnTo>
                <a:lnTo>
                  <a:pt x="426" y="1300"/>
                </a:lnTo>
                <a:lnTo>
                  <a:pt x="432" y="1278"/>
                </a:lnTo>
                <a:lnTo>
                  <a:pt x="432" y="1278"/>
                </a:lnTo>
                <a:lnTo>
                  <a:pt x="436" y="1278"/>
                </a:lnTo>
                <a:lnTo>
                  <a:pt x="440" y="1278"/>
                </a:lnTo>
                <a:lnTo>
                  <a:pt x="444" y="1276"/>
                </a:lnTo>
                <a:lnTo>
                  <a:pt x="448" y="1276"/>
                </a:lnTo>
                <a:lnTo>
                  <a:pt x="448" y="1276"/>
                </a:lnTo>
                <a:lnTo>
                  <a:pt x="446" y="1272"/>
                </a:lnTo>
                <a:lnTo>
                  <a:pt x="448" y="1270"/>
                </a:lnTo>
                <a:lnTo>
                  <a:pt x="448" y="1268"/>
                </a:lnTo>
                <a:lnTo>
                  <a:pt x="448" y="1264"/>
                </a:lnTo>
                <a:lnTo>
                  <a:pt x="448" y="1264"/>
                </a:lnTo>
                <a:lnTo>
                  <a:pt x="444" y="1274"/>
                </a:lnTo>
                <a:lnTo>
                  <a:pt x="444" y="1274"/>
                </a:lnTo>
                <a:lnTo>
                  <a:pt x="438" y="1274"/>
                </a:lnTo>
                <a:lnTo>
                  <a:pt x="432" y="1272"/>
                </a:lnTo>
                <a:lnTo>
                  <a:pt x="432" y="1272"/>
                </a:lnTo>
                <a:lnTo>
                  <a:pt x="432" y="1268"/>
                </a:lnTo>
                <a:lnTo>
                  <a:pt x="432" y="1266"/>
                </a:lnTo>
                <a:lnTo>
                  <a:pt x="432" y="1260"/>
                </a:lnTo>
                <a:lnTo>
                  <a:pt x="432" y="1260"/>
                </a:lnTo>
                <a:lnTo>
                  <a:pt x="434" y="1262"/>
                </a:lnTo>
                <a:lnTo>
                  <a:pt x="434" y="1264"/>
                </a:lnTo>
                <a:lnTo>
                  <a:pt x="436" y="1264"/>
                </a:lnTo>
                <a:lnTo>
                  <a:pt x="438" y="1264"/>
                </a:lnTo>
                <a:lnTo>
                  <a:pt x="438" y="1264"/>
                </a:lnTo>
                <a:lnTo>
                  <a:pt x="436" y="1262"/>
                </a:lnTo>
                <a:lnTo>
                  <a:pt x="434" y="1260"/>
                </a:lnTo>
                <a:lnTo>
                  <a:pt x="434" y="1260"/>
                </a:lnTo>
                <a:lnTo>
                  <a:pt x="436" y="1252"/>
                </a:lnTo>
                <a:lnTo>
                  <a:pt x="436" y="1252"/>
                </a:lnTo>
                <a:lnTo>
                  <a:pt x="458" y="1270"/>
                </a:lnTo>
                <a:lnTo>
                  <a:pt x="484" y="1286"/>
                </a:lnTo>
                <a:lnTo>
                  <a:pt x="510" y="1300"/>
                </a:lnTo>
                <a:lnTo>
                  <a:pt x="536" y="1308"/>
                </a:lnTo>
                <a:lnTo>
                  <a:pt x="536" y="1308"/>
                </a:lnTo>
                <a:lnTo>
                  <a:pt x="540" y="1304"/>
                </a:lnTo>
                <a:lnTo>
                  <a:pt x="544" y="1300"/>
                </a:lnTo>
                <a:lnTo>
                  <a:pt x="554" y="1298"/>
                </a:lnTo>
                <a:lnTo>
                  <a:pt x="562" y="1300"/>
                </a:lnTo>
                <a:lnTo>
                  <a:pt x="572" y="1304"/>
                </a:lnTo>
                <a:lnTo>
                  <a:pt x="582" y="1310"/>
                </a:lnTo>
                <a:lnTo>
                  <a:pt x="590" y="1314"/>
                </a:lnTo>
                <a:lnTo>
                  <a:pt x="600" y="1314"/>
                </a:lnTo>
                <a:lnTo>
                  <a:pt x="604" y="1314"/>
                </a:lnTo>
                <a:lnTo>
                  <a:pt x="610" y="1310"/>
                </a:lnTo>
                <a:lnTo>
                  <a:pt x="610" y="1310"/>
                </a:lnTo>
                <a:lnTo>
                  <a:pt x="612" y="1318"/>
                </a:lnTo>
                <a:lnTo>
                  <a:pt x="612" y="1328"/>
                </a:lnTo>
                <a:lnTo>
                  <a:pt x="614" y="1350"/>
                </a:lnTo>
                <a:lnTo>
                  <a:pt x="614" y="1360"/>
                </a:lnTo>
                <a:lnTo>
                  <a:pt x="616" y="1366"/>
                </a:lnTo>
                <a:lnTo>
                  <a:pt x="618" y="1368"/>
                </a:lnTo>
                <a:lnTo>
                  <a:pt x="620" y="1370"/>
                </a:lnTo>
                <a:lnTo>
                  <a:pt x="626" y="1366"/>
                </a:lnTo>
                <a:lnTo>
                  <a:pt x="626" y="1366"/>
                </a:lnTo>
                <a:lnTo>
                  <a:pt x="622" y="1360"/>
                </a:lnTo>
                <a:lnTo>
                  <a:pt x="618" y="1352"/>
                </a:lnTo>
                <a:lnTo>
                  <a:pt x="616" y="1344"/>
                </a:lnTo>
                <a:lnTo>
                  <a:pt x="616" y="1334"/>
                </a:lnTo>
                <a:lnTo>
                  <a:pt x="618" y="1316"/>
                </a:lnTo>
                <a:lnTo>
                  <a:pt x="620" y="1306"/>
                </a:lnTo>
                <a:lnTo>
                  <a:pt x="624" y="1300"/>
                </a:lnTo>
                <a:lnTo>
                  <a:pt x="624" y="1300"/>
                </a:lnTo>
                <a:lnTo>
                  <a:pt x="630" y="1294"/>
                </a:lnTo>
                <a:lnTo>
                  <a:pt x="630" y="1294"/>
                </a:lnTo>
                <a:lnTo>
                  <a:pt x="634" y="1296"/>
                </a:lnTo>
                <a:lnTo>
                  <a:pt x="636" y="1296"/>
                </a:lnTo>
                <a:lnTo>
                  <a:pt x="636" y="1296"/>
                </a:lnTo>
                <a:lnTo>
                  <a:pt x="634" y="1298"/>
                </a:lnTo>
                <a:lnTo>
                  <a:pt x="634" y="1300"/>
                </a:lnTo>
                <a:lnTo>
                  <a:pt x="634" y="1300"/>
                </a:lnTo>
                <a:lnTo>
                  <a:pt x="648" y="1304"/>
                </a:lnTo>
                <a:lnTo>
                  <a:pt x="658" y="1310"/>
                </a:lnTo>
                <a:lnTo>
                  <a:pt x="670" y="1314"/>
                </a:lnTo>
                <a:lnTo>
                  <a:pt x="684" y="1318"/>
                </a:lnTo>
                <a:lnTo>
                  <a:pt x="684" y="1318"/>
                </a:lnTo>
                <a:lnTo>
                  <a:pt x="684" y="1322"/>
                </a:lnTo>
                <a:lnTo>
                  <a:pt x="686" y="1324"/>
                </a:lnTo>
                <a:lnTo>
                  <a:pt x="688" y="1324"/>
                </a:lnTo>
                <a:lnTo>
                  <a:pt x="688" y="1324"/>
                </a:lnTo>
                <a:lnTo>
                  <a:pt x="688" y="1330"/>
                </a:lnTo>
                <a:lnTo>
                  <a:pt x="688" y="1334"/>
                </a:lnTo>
                <a:lnTo>
                  <a:pt x="690" y="1336"/>
                </a:lnTo>
                <a:lnTo>
                  <a:pt x="690" y="1336"/>
                </a:lnTo>
                <a:lnTo>
                  <a:pt x="694" y="1328"/>
                </a:lnTo>
                <a:lnTo>
                  <a:pt x="696" y="1326"/>
                </a:lnTo>
                <a:lnTo>
                  <a:pt x="698" y="1324"/>
                </a:lnTo>
                <a:lnTo>
                  <a:pt x="698" y="1324"/>
                </a:lnTo>
                <a:lnTo>
                  <a:pt x="692" y="1312"/>
                </a:lnTo>
                <a:lnTo>
                  <a:pt x="690" y="1306"/>
                </a:lnTo>
                <a:lnTo>
                  <a:pt x="686" y="1304"/>
                </a:lnTo>
                <a:lnTo>
                  <a:pt x="686" y="1304"/>
                </a:lnTo>
                <a:lnTo>
                  <a:pt x="688" y="1300"/>
                </a:lnTo>
                <a:lnTo>
                  <a:pt x="688" y="1294"/>
                </a:lnTo>
                <a:lnTo>
                  <a:pt x="688" y="1288"/>
                </a:lnTo>
                <a:lnTo>
                  <a:pt x="688" y="1284"/>
                </a:lnTo>
                <a:lnTo>
                  <a:pt x="688" y="1284"/>
                </a:lnTo>
                <a:lnTo>
                  <a:pt x="684" y="1286"/>
                </a:lnTo>
                <a:lnTo>
                  <a:pt x="680" y="1292"/>
                </a:lnTo>
                <a:lnTo>
                  <a:pt x="678" y="1298"/>
                </a:lnTo>
                <a:lnTo>
                  <a:pt x="678" y="1300"/>
                </a:lnTo>
                <a:lnTo>
                  <a:pt x="680" y="1304"/>
                </a:lnTo>
                <a:lnTo>
                  <a:pt x="680" y="1304"/>
                </a:lnTo>
                <a:lnTo>
                  <a:pt x="678" y="1304"/>
                </a:lnTo>
                <a:lnTo>
                  <a:pt x="678" y="1308"/>
                </a:lnTo>
                <a:lnTo>
                  <a:pt x="678" y="1308"/>
                </a:lnTo>
                <a:lnTo>
                  <a:pt x="674" y="1308"/>
                </a:lnTo>
                <a:lnTo>
                  <a:pt x="670" y="1308"/>
                </a:lnTo>
                <a:lnTo>
                  <a:pt x="664" y="1304"/>
                </a:lnTo>
                <a:lnTo>
                  <a:pt x="652" y="1292"/>
                </a:lnTo>
                <a:lnTo>
                  <a:pt x="652" y="1292"/>
                </a:lnTo>
                <a:lnTo>
                  <a:pt x="650" y="1294"/>
                </a:lnTo>
                <a:lnTo>
                  <a:pt x="650" y="1296"/>
                </a:lnTo>
                <a:lnTo>
                  <a:pt x="644" y="1296"/>
                </a:lnTo>
                <a:lnTo>
                  <a:pt x="644" y="1296"/>
                </a:lnTo>
                <a:lnTo>
                  <a:pt x="644" y="1292"/>
                </a:lnTo>
                <a:lnTo>
                  <a:pt x="644" y="1290"/>
                </a:lnTo>
                <a:lnTo>
                  <a:pt x="644" y="1290"/>
                </a:lnTo>
                <a:lnTo>
                  <a:pt x="654" y="1286"/>
                </a:lnTo>
                <a:lnTo>
                  <a:pt x="664" y="1282"/>
                </a:lnTo>
                <a:lnTo>
                  <a:pt x="664" y="1282"/>
                </a:lnTo>
                <a:lnTo>
                  <a:pt x="672" y="1274"/>
                </a:lnTo>
                <a:lnTo>
                  <a:pt x="680" y="1266"/>
                </a:lnTo>
                <a:lnTo>
                  <a:pt x="690" y="1250"/>
                </a:lnTo>
                <a:lnTo>
                  <a:pt x="700" y="1232"/>
                </a:lnTo>
                <a:lnTo>
                  <a:pt x="710" y="1216"/>
                </a:lnTo>
                <a:lnTo>
                  <a:pt x="710" y="1216"/>
                </a:lnTo>
                <a:lnTo>
                  <a:pt x="716" y="1216"/>
                </a:lnTo>
                <a:lnTo>
                  <a:pt x="722" y="1218"/>
                </a:lnTo>
                <a:lnTo>
                  <a:pt x="726" y="1220"/>
                </a:lnTo>
                <a:lnTo>
                  <a:pt x="732" y="1220"/>
                </a:lnTo>
                <a:lnTo>
                  <a:pt x="732" y="1220"/>
                </a:lnTo>
                <a:lnTo>
                  <a:pt x="734" y="1210"/>
                </a:lnTo>
                <a:lnTo>
                  <a:pt x="736" y="1202"/>
                </a:lnTo>
                <a:lnTo>
                  <a:pt x="736" y="1192"/>
                </a:lnTo>
                <a:lnTo>
                  <a:pt x="740" y="1184"/>
                </a:lnTo>
                <a:lnTo>
                  <a:pt x="740" y="1184"/>
                </a:lnTo>
                <a:lnTo>
                  <a:pt x="762" y="1184"/>
                </a:lnTo>
                <a:lnTo>
                  <a:pt x="762" y="1184"/>
                </a:lnTo>
                <a:lnTo>
                  <a:pt x="768" y="1190"/>
                </a:lnTo>
                <a:lnTo>
                  <a:pt x="774" y="1196"/>
                </a:lnTo>
                <a:lnTo>
                  <a:pt x="788" y="1204"/>
                </a:lnTo>
                <a:lnTo>
                  <a:pt x="788" y="1204"/>
                </a:lnTo>
                <a:lnTo>
                  <a:pt x="788" y="1216"/>
                </a:lnTo>
                <a:lnTo>
                  <a:pt x="786" y="1228"/>
                </a:lnTo>
                <a:lnTo>
                  <a:pt x="786" y="1228"/>
                </a:lnTo>
                <a:lnTo>
                  <a:pt x="778" y="1222"/>
                </a:lnTo>
                <a:lnTo>
                  <a:pt x="768" y="1220"/>
                </a:lnTo>
                <a:lnTo>
                  <a:pt x="768" y="1220"/>
                </a:lnTo>
                <a:lnTo>
                  <a:pt x="764" y="1230"/>
                </a:lnTo>
                <a:lnTo>
                  <a:pt x="764" y="1240"/>
                </a:lnTo>
                <a:lnTo>
                  <a:pt x="768" y="1248"/>
                </a:lnTo>
                <a:lnTo>
                  <a:pt x="774" y="1254"/>
                </a:lnTo>
                <a:lnTo>
                  <a:pt x="774" y="1254"/>
                </a:lnTo>
                <a:lnTo>
                  <a:pt x="770" y="1262"/>
                </a:lnTo>
                <a:lnTo>
                  <a:pt x="770" y="1262"/>
                </a:lnTo>
                <a:lnTo>
                  <a:pt x="764" y="1274"/>
                </a:lnTo>
                <a:lnTo>
                  <a:pt x="756" y="1282"/>
                </a:lnTo>
                <a:lnTo>
                  <a:pt x="748" y="1286"/>
                </a:lnTo>
                <a:lnTo>
                  <a:pt x="736" y="1288"/>
                </a:lnTo>
                <a:lnTo>
                  <a:pt x="736" y="1288"/>
                </a:lnTo>
                <a:lnTo>
                  <a:pt x="732" y="1300"/>
                </a:lnTo>
                <a:lnTo>
                  <a:pt x="724" y="1312"/>
                </a:lnTo>
                <a:lnTo>
                  <a:pt x="708" y="1332"/>
                </a:lnTo>
                <a:lnTo>
                  <a:pt x="700" y="1342"/>
                </a:lnTo>
                <a:lnTo>
                  <a:pt x="692" y="1354"/>
                </a:lnTo>
                <a:lnTo>
                  <a:pt x="688" y="1366"/>
                </a:lnTo>
                <a:lnTo>
                  <a:pt x="686" y="1378"/>
                </a:lnTo>
                <a:lnTo>
                  <a:pt x="686" y="1378"/>
                </a:lnTo>
                <a:lnTo>
                  <a:pt x="704" y="1368"/>
                </a:lnTo>
                <a:lnTo>
                  <a:pt x="720" y="1356"/>
                </a:lnTo>
                <a:lnTo>
                  <a:pt x="734" y="1342"/>
                </a:lnTo>
                <a:lnTo>
                  <a:pt x="746" y="1326"/>
                </a:lnTo>
                <a:lnTo>
                  <a:pt x="770" y="1294"/>
                </a:lnTo>
                <a:lnTo>
                  <a:pt x="782" y="1278"/>
                </a:lnTo>
                <a:lnTo>
                  <a:pt x="796" y="1262"/>
                </a:lnTo>
                <a:lnTo>
                  <a:pt x="796" y="1262"/>
                </a:lnTo>
                <a:lnTo>
                  <a:pt x="800" y="1262"/>
                </a:lnTo>
                <a:lnTo>
                  <a:pt x="800" y="1262"/>
                </a:lnTo>
                <a:lnTo>
                  <a:pt x="800" y="1264"/>
                </a:lnTo>
                <a:lnTo>
                  <a:pt x="800" y="1264"/>
                </a:lnTo>
                <a:lnTo>
                  <a:pt x="802" y="1262"/>
                </a:lnTo>
                <a:lnTo>
                  <a:pt x="802" y="1262"/>
                </a:lnTo>
                <a:lnTo>
                  <a:pt x="814" y="1260"/>
                </a:lnTo>
                <a:lnTo>
                  <a:pt x="814" y="1260"/>
                </a:lnTo>
                <a:lnTo>
                  <a:pt x="816" y="1264"/>
                </a:lnTo>
                <a:lnTo>
                  <a:pt x="814" y="1272"/>
                </a:lnTo>
                <a:lnTo>
                  <a:pt x="814" y="1272"/>
                </a:lnTo>
                <a:lnTo>
                  <a:pt x="816" y="1270"/>
                </a:lnTo>
                <a:lnTo>
                  <a:pt x="820" y="1268"/>
                </a:lnTo>
                <a:lnTo>
                  <a:pt x="822" y="1266"/>
                </a:lnTo>
                <a:lnTo>
                  <a:pt x="822" y="1262"/>
                </a:lnTo>
                <a:lnTo>
                  <a:pt x="822" y="1262"/>
                </a:lnTo>
                <a:lnTo>
                  <a:pt x="834" y="1262"/>
                </a:lnTo>
                <a:lnTo>
                  <a:pt x="844" y="1262"/>
                </a:lnTo>
                <a:lnTo>
                  <a:pt x="844" y="1262"/>
                </a:lnTo>
                <a:lnTo>
                  <a:pt x="836" y="1284"/>
                </a:lnTo>
                <a:lnTo>
                  <a:pt x="830" y="1296"/>
                </a:lnTo>
                <a:lnTo>
                  <a:pt x="824" y="1306"/>
                </a:lnTo>
                <a:lnTo>
                  <a:pt x="824" y="1306"/>
                </a:lnTo>
                <a:lnTo>
                  <a:pt x="832" y="1298"/>
                </a:lnTo>
                <a:lnTo>
                  <a:pt x="838" y="1288"/>
                </a:lnTo>
                <a:lnTo>
                  <a:pt x="848" y="1268"/>
                </a:lnTo>
                <a:lnTo>
                  <a:pt x="848" y="1268"/>
                </a:lnTo>
                <a:lnTo>
                  <a:pt x="860" y="1274"/>
                </a:lnTo>
                <a:lnTo>
                  <a:pt x="870" y="1278"/>
                </a:lnTo>
                <a:lnTo>
                  <a:pt x="870" y="1278"/>
                </a:lnTo>
                <a:lnTo>
                  <a:pt x="874" y="1296"/>
                </a:lnTo>
                <a:lnTo>
                  <a:pt x="876" y="1314"/>
                </a:lnTo>
                <a:lnTo>
                  <a:pt x="874" y="1332"/>
                </a:lnTo>
                <a:lnTo>
                  <a:pt x="872" y="1350"/>
                </a:lnTo>
                <a:lnTo>
                  <a:pt x="868" y="1368"/>
                </a:lnTo>
                <a:lnTo>
                  <a:pt x="862" y="1384"/>
                </a:lnTo>
                <a:lnTo>
                  <a:pt x="850" y="1414"/>
                </a:lnTo>
                <a:lnTo>
                  <a:pt x="850" y="1414"/>
                </a:lnTo>
                <a:lnTo>
                  <a:pt x="848" y="1414"/>
                </a:lnTo>
                <a:lnTo>
                  <a:pt x="848" y="1412"/>
                </a:lnTo>
                <a:lnTo>
                  <a:pt x="848" y="1408"/>
                </a:lnTo>
                <a:lnTo>
                  <a:pt x="848" y="1406"/>
                </a:lnTo>
                <a:lnTo>
                  <a:pt x="848" y="1404"/>
                </a:lnTo>
                <a:lnTo>
                  <a:pt x="846" y="1404"/>
                </a:lnTo>
                <a:lnTo>
                  <a:pt x="846" y="1404"/>
                </a:lnTo>
                <a:lnTo>
                  <a:pt x="844" y="1408"/>
                </a:lnTo>
                <a:lnTo>
                  <a:pt x="846" y="1412"/>
                </a:lnTo>
                <a:lnTo>
                  <a:pt x="848" y="1420"/>
                </a:lnTo>
                <a:lnTo>
                  <a:pt x="854" y="1426"/>
                </a:lnTo>
                <a:lnTo>
                  <a:pt x="856" y="1434"/>
                </a:lnTo>
                <a:lnTo>
                  <a:pt x="856" y="1434"/>
                </a:lnTo>
                <a:lnTo>
                  <a:pt x="860" y="1434"/>
                </a:lnTo>
                <a:lnTo>
                  <a:pt x="862" y="1436"/>
                </a:lnTo>
                <a:lnTo>
                  <a:pt x="864" y="1436"/>
                </a:lnTo>
                <a:lnTo>
                  <a:pt x="864" y="1436"/>
                </a:lnTo>
                <a:lnTo>
                  <a:pt x="870" y="1434"/>
                </a:lnTo>
                <a:lnTo>
                  <a:pt x="874" y="1430"/>
                </a:lnTo>
                <a:lnTo>
                  <a:pt x="878" y="1424"/>
                </a:lnTo>
                <a:lnTo>
                  <a:pt x="882" y="1420"/>
                </a:lnTo>
                <a:lnTo>
                  <a:pt x="886" y="1406"/>
                </a:lnTo>
                <a:lnTo>
                  <a:pt x="890" y="1390"/>
                </a:lnTo>
                <a:lnTo>
                  <a:pt x="894" y="1358"/>
                </a:lnTo>
                <a:lnTo>
                  <a:pt x="898" y="1342"/>
                </a:lnTo>
                <a:lnTo>
                  <a:pt x="904" y="1330"/>
                </a:lnTo>
                <a:lnTo>
                  <a:pt x="904" y="1330"/>
                </a:lnTo>
                <a:lnTo>
                  <a:pt x="904" y="1338"/>
                </a:lnTo>
                <a:lnTo>
                  <a:pt x="906" y="1344"/>
                </a:lnTo>
                <a:lnTo>
                  <a:pt x="906" y="1344"/>
                </a:lnTo>
                <a:lnTo>
                  <a:pt x="918" y="1344"/>
                </a:lnTo>
                <a:lnTo>
                  <a:pt x="926" y="1342"/>
                </a:lnTo>
                <a:lnTo>
                  <a:pt x="926" y="1342"/>
                </a:lnTo>
                <a:lnTo>
                  <a:pt x="924" y="1350"/>
                </a:lnTo>
                <a:lnTo>
                  <a:pt x="924" y="1350"/>
                </a:lnTo>
                <a:lnTo>
                  <a:pt x="940" y="1356"/>
                </a:lnTo>
                <a:lnTo>
                  <a:pt x="940" y="1356"/>
                </a:lnTo>
                <a:lnTo>
                  <a:pt x="944" y="1352"/>
                </a:lnTo>
                <a:lnTo>
                  <a:pt x="944" y="1352"/>
                </a:lnTo>
                <a:lnTo>
                  <a:pt x="956" y="1364"/>
                </a:lnTo>
                <a:lnTo>
                  <a:pt x="968" y="1374"/>
                </a:lnTo>
                <a:lnTo>
                  <a:pt x="978" y="1386"/>
                </a:lnTo>
                <a:lnTo>
                  <a:pt x="988" y="1400"/>
                </a:lnTo>
                <a:lnTo>
                  <a:pt x="988" y="1400"/>
                </a:lnTo>
                <a:lnTo>
                  <a:pt x="990" y="1396"/>
                </a:lnTo>
                <a:lnTo>
                  <a:pt x="988" y="1388"/>
                </a:lnTo>
                <a:lnTo>
                  <a:pt x="988" y="1382"/>
                </a:lnTo>
                <a:lnTo>
                  <a:pt x="990" y="1380"/>
                </a:lnTo>
                <a:lnTo>
                  <a:pt x="992" y="1378"/>
                </a:lnTo>
                <a:lnTo>
                  <a:pt x="992" y="1378"/>
                </a:lnTo>
                <a:lnTo>
                  <a:pt x="1004" y="1388"/>
                </a:lnTo>
                <a:lnTo>
                  <a:pt x="1016" y="1398"/>
                </a:lnTo>
                <a:lnTo>
                  <a:pt x="1026" y="1408"/>
                </a:lnTo>
                <a:lnTo>
                  <a:pt x="1036" y="1416"/>
                </a:lnTo>
                <a:lnTo>
                  <a:pt x="1036" y="1416"/>
                </a:lnTo>
                <a:lnTo>
                  <a:pt x="1048" y="1444"/>
                </a:lnTo>
                <a:lnTo>
                  <a:pt x="1054" y="1458"/>
                </a:lnTo>
                <a:lnTo>
                  <a:pt x="1062" y="1470"/>
                </a:lnTo>
                <a:lnTo>
                  <a:pt x="1062" y="1470"/>
                </a:lnTo>
                <a:lnTo>
                  <a:pt x="1054" y="1442"/>
                </a:lnTo>
                <a:lnTo>
                  <a:pt x="1044" y="1414"/>
                </a:lnTo>
                <a:lnTo>
                  <a:pt x="1030" y="1388"/>
                </a:lnTo>
                <a:lnTo>
                  <a:pt x="1024" y="1376"/>
                </a:lnTo>
                <a:lnTo>
                  <a:pt x="1016" y="1368"/>
                </a:lnTo>
                <a:lnTo>
                  <a:pt x="1016" y="1368"/>
                </a:lnTo>
                <a:lnTo>
                  <a:pt x="1018" y="1358"/>
                </a:lnTo>
                <a:lnTo>
                  <a:pt x="1018" y="1350"/>
                </a:lnTo>
                <a:lnTo>
                  <a:pt x="1020" y="1342"/>
                </a:lnTo>
                <a:lnTo>
                  <a:pt x="1024" y="1340"/>
                </a:lnTo>
                <a:lnTo>
                  <a:pt x="1028" y="1338"/>
                </a:lnTo>
                <a:lnTo>
                  <a:pt x="1028" y="1338"/>
                </a:lnTo>
                <a:lnTo>
                  <a:pt x="1024" y="1344"/>
                </a:lnTo>
                <a:lnTo>
                  <a:pt x="1022" y="1350"/>
                </a:lnTo>
                <a:lnTo>
                  <a:pt x="1022" y="1350"/>
                </a:lnTo>
                <a:lnTo>
                  <a:pt x="1026" y="1350"/>
                </a:lnTo>
                <a:lnTo>
                  <a:pt x="1030" y="1350"/>
                </a:lnTo>
                <a:lnTo>
                  <a:pt x="1032" y="1348"/>
                </a:lnTo>
                <a:lnTo>
                  <a:pt x="1034" y="1350"/>
                </a:lnTo>
                <a:lnTo>
                  <a:pt x="1034" y="1350"/>
                </a:lnTo>
                <a:lnTo>
                  <a:pt x="1036" y="1358"/>
                </a:lnTo>
                <a:lnTo>
                  <a:pt x="1038" y="1360"/>
                </a:lnTo>
                <a:lnTo>
                  <a:pt x="1038" y="1362"/>
                </a:lnTo>
                <a:lnTo>
                  <a:pt x="1036" y="1366"/>
                </a:lnTo>
                <a:lnTo>
                  <a:pt x="1036" y="1366"/>
                </a:lnTo>
                <a:lnTo>
                  <a:pt x="1040" y="1366"/>
                </a:lnTo>
                <a:lnTo>
                  <a:pt x="1044" y="1364"/>
                </a:lnTo>
                <a:lnTo>
                  <a:pt x="1046" y="1362"/>
                </a:lnTo>
                <a:lnTo>
                  <a:pt x="1050" y="1356"/>
                </a:lnTo>
                <a:lnTo>
                  <a:pt x="1054" y="1346"/>
                </a:lnTo>
                <a:lnTo>
                  <a:pt x="1058" y="1338"/>
                </a:lnTo>
                <a:lnTo>
                  <a:pt x="1058" y="1338"/>
                </a:lnTo>
                <a:lnTo>
                  <a:pt x="1062" y="1348"/>
                </a:lnTo>
                <a:lnTo>
                  <a:pt x="1064" y="1354"/>
                </a:lnTo>
                <a:lnTo>
                  <a:pt x="1068" y="1356"/>
                </a:lnTo>
                <a:lnTo>
                  <a:pt x="1068" y="1356"/>
                </a:lnTo>
                <a:lnTo>
                  <a:pt x="1066" y="1344"/>
                </a:lnTo>
                <a:lnTo>
                  <a:pt x="1066" y="1344"/>
                </a:lnTo>
                <a:lnTo>
                  <a:pt x="1066" y="1344"/>
                </a:lnTo>
                <a:lnTo>
                  <a:pt x="1066" y="1344"/>
                </a:lnTo>
                <a:lnTo>
                  <a:pt x="1066" y="1336"/>
                </a:lnTo>
                <a:lnTo>
                  <a:pt x="1068" y="1330"/>
                </a:lnTo>
                <a:lnTo>
                  <a:pt x="1070" y="1324"/>
                </a:lnTo>
                <a:lnTo>
                  <a:pt x="1074" y="1320"/>
                </a:lnTo>
                <a:lnTo>
                  <a:pt x="1080" y="1316"/>
                </a:lnTo>
                <a:lnTo>
                  <a:pt x="1086" y="1314"/>
                </a:lnTo>
                <a:lnTo>
                  <a:pt x="1092" y="1314"/>
                </a:lnTo>
                <a:lnTo>
                  <a:pt x="1100" y="1316"/>
                </a:lnTo>
                <a:lnTo>
                  <a:pt x="1100" y="1316"/>
                </a:lnTo>
                <a:lnTo>
                  <a:pt x="1100" y="1320"/>
                </a:lnTo>
                <a:lnTo>
                  <a:pt x="1104" y="1322"/>
                </a:lnTo>
                <a:lnTo>
                  <a:pt x="1106" y="1324"/>
                </a:lnTo>
                <a:lnTo>
                  <a:pt x="1104" y="1330"/>
                </a:lnTo>
                <a:lnTo>
                  <a:pt x="1104" y="1330"/>
                </a:lnTo>
                <a:lnTo>
                  <a:pt x="1108" y="1330"/>
                </a:lnTo>
                <a:lnTo>
                  <a:pt x="1110" y="1330"/>
                </a:lnTo>
                <a:lnTo>
                  <a:pt x="1112" y="1332"/>
                </a:lnTo>
                <a:lnTo>
                  <a:pt x="1114" y="1334"/>
                </a:lnTo>
                <a:lnTo>
                  <a:pt x="1114" y="1334"/>
                </a:lnTo>
                <a:lnTo>
                  <a:pt x="1116" y="1330"/>
                </a:lnTo>
                <a:lnTo>
                  <a:pt x="1116" y="1328"/>
                </a:lnTo>
                <a:lnTo>
                  <a:pt x="1116" y="1320"/>
                </a:lnTo>
                <a:lnTo>
                  <a:pt x="1116" y="1320"/>
                </a:lnTo>
                <a:lnTo>
                  <a:pt x="1120" y="1320"/>
                </a:lnTo>
                <a:lnTo>
                  <a:pt x="1126" y="1320"/>
                </a:lnTo>
                <a:lnTo>
                  <a:pt x="1136" y="1322"/>
                </a:lnTo>
                <a:lnTo>
                  <a:pt x="1136" y="1322"/>
                </a:lnTo>
                <a:lnTo>
                  <a:pt x="1142" y="1334"/>
                </a:lnTo>
                <a:lnTo>
                  <a:pt x="1150" y="1342"/>
                </a:lnTo>
                <a:lnTo>
                  <a:pt x="1150" y="1342"/>
                </a:lnTo>
                <a:lnTo>
                  <a:pt x="1150" y="1346"/>
                </a:lnTo>
                <a:lnTo>
                  <a:pt x="1146" y="1348"/>
                </a:lnTo>
                <a:lnTo>
                  <a:pt x="1146" y="1348"/>
                </a:lnTo>
                <a:lnTo>
                  <a:pt x="1150" y="1352"/>
                </a:lnTo>
                <a:lnTo>
                  <a:pt x="1150" y="1356"/>
                </a:lnTo>
                <a:lnTo>
                  <a:pt x="1152" y="1366"/>
                </a:lnTo>
                <a:lnTo>
                  <a:pt x="1152" y="1366"/>
                </a:lnTo>
                <a:lnTo>
                  <a:pt x="1156" y="1372"/>
                </a:lnTo>
                <a:lnTo>
                  <a:pt x="1158" y="1376"/>
                </a:lnTo>
                <a:lnTo>
                  <a:pt x="1158" y="1380"/>
                </a:lnTo>
                <a:lnTo>
                  <a:pt x="1158" y="1380"/>
                </a:lnTo>
                <a:lnTo>
                  <a:pt x="1162" y="1380"/>
                </a:lnTo>
                <a:lnTo>
                  <a:pt x="1166" y="1380"/>
                </a:lnTo>
                <a:lnTo>
                  <a:pt x="1166" y="1380"/>
                </a:lnTo>
                <a:lnTo>
                  <a:pt x="1168" y="1382"/>
                </a:lnTo>
                <a:lnTo>
                  <a:pt x="1168" y="1384"/>
                </a:lnTo>
                <a:lnTo>
                  <a:pt x="1168" y="1388"/>
                </a:lnTo>
                <a:lnTo>
                  <a:pt x="1168" y="1388"/>
                </a:lnTo>
                <a:lnTo>
                  <a:pt x="1170" y="1388"/>
                </a:lnTo>
                <a:lnTo>
                  <a:pt x="1170" y="1386"/>
                </a:lnTo>
                <a:lnTo>
                  <a:pt x="1174" y="1384"/>
                </a:lnTo>
                <a:lnTo>
                  <a:pt x="1174" y="1384"/>
                </a:lnTo>
                <a:lnTo>
                  <a:pt x="1178" y="1386"/>
                </a:lnTo>
                <a:lnTo>
                  <a:pt x="1184" y="1386"/>
                </a:lnTo>
                <a:lnTo>
                  <a:pt x="1192" y="1384"/>
                </a:lnTo>
                <a:lnTo>
                  <a:pt x="1208" y="1374"/>
                </a:lnTo>
                <a:lnTo>
                  <a:pt x="1208" y="1374"/>
                </a:lnTo>
                <a:lnTo>
                  <a:pt x="1208" y="1366"/>
                </a:lnTo>
                <a:lnTo>
                  <a:pt x="1210" y="1360"/>
                </a:lnTo>
                <a:lnTo>
                  <a:pt x="1214" y="1354"/>
                </a:lnTo>
                <a:lnTo>
                  <a:pt x="1220" y="1350"/>
                </a:lnTo>
                <a:lnTo>
                  <a:pt x="1230" y="1342"/>
                </a:lnTo>
                <a:lnTo>
                  <a:pt x="1232" y="1336"/>
                </a:lnTo>
                <a:lnTo>
                  <a:pt x="1232" y="1330"/>
                </a:lnTo>
                <a:lnTo>
                  <a:pt x="1232" y="1330"/>
                </a:lnTo>
                <a:lnTo>
                  <a:pt x="1234" y="1314"/>
                </a:lnTo>
                <a:lnTo>
                  <a:pt x="1232" y="1298"/>
                </a:lnTo>
                <a:lnTo>
                  <a:pt x="1232" y="1298"/>
                </a:lnTo>
                <a:lnTo>
                  <a:pt x="1220" y="1288"/>
                </a:lnTo>
                <a:lnTo>
                  <a:pt x="1208" y="1278"/>
                </a:lnTo>
                <a:lnTo>
                  <a:pt x="1184" y="1254"/>
                </a:lnTo>
                <a:lnTo>
                  <a:pt x="1184" y="1254"/>
                </a:lnTo>
                <a:lnTo>
                  <a:pt x="1192" y="1250"/>
                </a:lnTo>
                <a:lnTo>
                  <a:pt x="1192" y="1250"/>
                </a:lnTo>
                <a:lnTo>
                  <a:pt x="1192" y="1250"/>
                </a:lnTo>
                <a:lnTo>
                  <a:pt x="1192" y="1250"/>
                </a:lnTo>
                <a:lnTo>
                  <a:pt x="1196" y="1250"/>
                </a:lnTo>
                <a:lnTo>
                  <a:pt x="1202" y="1252"/>
                </a:lnTo>
                <a:lnTo>
                  <a:pt x="1208" y="1256"/>
                </a:lnTo>
                <a:lnTo>
                  <a:pt x="1214" y="1262"/>
                </a:lnTo>
                <a:lnTo>
                  <a:pt x="1220" y="1268"/>
                </a:lnTo>
                <a:lnTo>
                  <a:pt x="1220" y="1268"/>
                </a:lnTo>
                <a:lnTo>
                  <a:pt x="1220" y="1268"/>
                </a:lnTo>
                <a:lnTo>
                  <a:pt x="1220" y="1268"/>
                </a:lnTo>
                <a:lnTo>
                  <a:pt x="1230" y="1274"/>
                </a:lnTo>
                <a:lnTo>
                  <a:pt x="1244" y="1278"/>
                </a:lnTo>
                <a:lnTo>
                  <a:pt x="1244" y="1278"/>
                </a:lnTo>
                <a:lnTo>
                  <a:pt x="1236" y="1268"/>
                </a:lnTo>
                <a:lnTo>
                  <a:pt x="1226" y="1260"/>
                </a:lnTo>
                <a:lnTo>
                  <a:pt x="1226" y="1260"/>
                </a:lnTo>
                <a:lnTo>
                  <a:pt x="1228" y="1254"/>
                </a:lnTo>
                <a:lnTo>
                  <a:pt x="1228" y="1254"/>
                </a:lnTo>
                <a:lnTo>
                  <a:pt x="1234" y="1256"/>
                </a:lnTo>
                <a:lnTo>
                  <a:pt x="1240" y="1258"/>
                </a:lnTo>
                <a:lnTo>
                  <a:pt x="1254" y="1256"/>
                </a:lnTo>
                <a:lnTo>
                  <a:pt x="1254" y="1256"/>
                </a:lnTo>
                <a:lnTo>
                  <a:pt x="1262" y="1264"/>
                </a:lnTo>
                <a:lnTo>
                  <a:pt x="1266" y="1272"/>
                </a:lnTo>
                <a:lnTo>
                  <a:pt x="1268" y="1276"/>
                </a:lnTo>
                <a:lnTo>
                  <a:pt x="1268" y="1280"/>
                </a:lnTo>
                <a:lnTo>
                  <a:pt x="1266" y="1284"/>
                </a:lnTo>
                <a:lnTo>
                  <a:pt x="1264" y="1290"/>
                </a:lnTo>
                <a:lnTo>
                  <a:pt x="1264" y="1290"/>
                </a:lnTo>
                <a:lnTo>
                  <a:pt x="1264" y="1290"/>
                </a:lnTo>
                <a:lnTo>
                  <a:pt x="1264" y="1290"/>
                </a:lnTo>
                <a:lnTo>
                  <a:pt x="1256" y="1296"/>
                </a:lnTo>
                <a:lnTo>
                  <a:pt x="1246" y="1302"/>
                </a:lnTo>
                <a:lnTo>
                  <a:pt x="1246" y="1302"/>
                </a:lnTo>
                <a:lnTo>
                  <a:pt x="1246" y="1306"/>
                </a:lnTo>
                <a:lnTo>
                  <a:pt x="1246" y="1310"/>
                </a:lnTo>
                <a:lnTo>
                  <a:pt x="1244" y="1312"/>
                </a:lnTo>
                <a:lnTo>
                  <a:pt x="1240" y="1314"/>
                </a:lnTo>
                <a:lnTo>
                  <a:pt x="1240" y="1314"/>
                </a:lnTo>
                <a:lnTo>
                  <a:pt x="1242" y="1320"/>
                </a:lnTo>
                <a:lnTo>
                  <a:pt x="1244" y="1326"/>
                </a:lnTo>
                <a:lnTo>
                  <a:pt x="1244" y="1326"/>
                </a:lnTo>
                <a:lnTo>
                  <a:pt x="1240" y="1330"/>
                </a:lnTo>
                <a:lnTo>
                  <a:pt x="1242" y="1336"/>
                </a:lnTo>
                <a:lnTo>
                  <a:pt x="1246" y="1336"/>
                </a:lnTo>
                <a:lnTo>
                  <a:pt x="1246" y="1336"/>
                </a:lnTo>
                <a:lnTo>
                  <a:pt x="1250" y="1342"/>
                </a:lnTo>
                <a:lnTo>
                  <a:pt x="1254" y="1348"/>
                </a:lnTo>
                <a:lnTo>
                  <a:pt x="1262" y="1352"/>
                </a:lnTo>
                <a:lnTo>
                  <a:pt x="1266" y="1356"/>
                </a:lnTo>
                <a:lnTo>
                  <a:pt x="1266" y="1356"/>
                </a:lnTo>
                <a:lnTo>
                  <a:pt x="1272" y="1354"/>
                </a:lnTo>
                <a:lnTo>
                  <a:pt x="1274" y="1352"/>
                </a:lnTo>
                <a:lnTo>
                  <a:pt x="1274" y="1352"/>
                </a:lnTo>
                <a:lnTo>
                  <a:pt x="1282" y="1358"/>
                </a:lnTo>
                <a:lnTo>
                  <a:pt x="1290" y="1364"/>
                </a:lnTo>
                <a:lnTo>
                  <a:pt x="1298" y="1366"/>
                </a:lnTo>
                <a:lnTo>
                  <a:pt x="1310" y="1364"/>
                </a:lnTo>
                <a:lnTo>
                  <a:pt x="1310" y="1364"/>
                </a:lnTo>
                <a:lnTo>
                  <a:pt x="1314" y="1366"/>
                </a:lnTo>
                <a:lnTo>
                  <a:pt x="1316" y="1368"/>
                </a:lnTo>
                <a:lnTo>
                  <a:pt x="1320" y="1370"/>
                </a:lnTo>
                <a:lnTo>
                  <a:pt x="1324" y="1370"/>
                </a:lnTo>
                <a:lnTo>
                  <a:pt x="1324" y="1370"/>
                </a:lnTo>
                <a:lnTo>
                  <a:pt x="1334" y="1364"/>
                </a:lnTo>
                <a:lnTo>
                  <a:pt x="1344" y="1358"/>
                </a:lnTo>
                <a:lnTo>
                  <a:pt x="1352" y="1350"/>
                </a:lnTo>
                <a:lnTo>
                  <a:pt x="1356" y="1344"/>
                </a:lnTo>
                <a:lnTo>
                  <a:pt x="1358" y="1338"/>
                </a:lnTo>
                <a:lnTo>
                  <a:pt x="1366" y="1338"/>
                </a:lnTo>
                <a:lnTo>
                  <a:pt x="1366" y="1338"/>
                </a:lnTo>
                <a:lnTo>
                  <a:pt x="1366" y="1334"/>
                </a:lnTo>
                <a:lnTo>
                  <a:pt x="1366" y="1330"/>
                </a:lnTo>
                <a:lnTo>
                  <a:pt x="1362" y="1322"/>
                </a:lnTo>
                <a:lnTo>
                  <a:pt x="1362" y="1322"/>
                </a:lnTo>
                <a:lnTo>
                  <a:pt x="1364" y="1318"/>
                </a:lnTo>
                <a:lnTo>
                  <a:pt x="1364" y="1314"/>
                </a:lnTo>
                <a:lnTo>
                  <a:pt x="1366" y="1310"/>
                </a:lnTo>
                <a:lnTo>
                  <a:pt x="1366" y="1304"/>
                </a:lnTo>
                <a:lnTo>
                  <a:pt x="1366" y="1304"/>
                </a:lnTo>
                <a:lnTo>
                  <a:pt x="1362" y="1302"/>
                </a:lnTo>
                <a:lnTo>
                  <a:pt x="1358" y="1298"/>
                </a:lnTo>
                <a:lnTo>
                  <a:pt x="1356" y="1292"/>
                </a:lnTo>
                <a:lnTo>
                  <a:pt x="1356" y="1284"/>
                </a:lnTo>
                <a:lnTo>
                  <a:pt x="1356" y="1284"/>
                </a:lnTo>
                <a:lnTo>
                  <a:pt x="1352" y="1282"/>
                </a:lnTo>
                <a:lnTo>
                  <a:pt x="1352" y="1282"/>
                </a:lnTo>
                <a:lnTo>
                  <a:pt x="1364" y="1268"/>
                </a:lnTo>
                <a:lnTo>
                  <a:pt x="1364" y="1268"/>
                </a:lnTo>
                <a:lnTo>
                  <a:pt x="1366" y="1272"/>
                </a:lnTo>
                <a:lnTo>
                  <a:pt x="1366" y="1278"/>
                </a:lnTo>
                <a:lnTo>
                  <a:pt x="1366" y="1282"/>
                </a:lnTo>
                <a:lnTo>
                  <a:pt x="1368" y="1284"/>
                </a:lnTo>
                <a:lnTo>
                  <a:pt x="1370" y="1286"/>
                </a:lnTo>
                <a:lnTo>
                  <a:pt x="1370" y="1286"/>
                </a:lnTo>
                <a:lnTo>
                  <a:pt x="1372" y="1280"/>
                </a:lnTo>
                <a:lnTo>
                  <a:pt x="1374" y="1272"/>
                </a:lnTo>
                <a:lnTo>
                  <a:pt x="1376" y="1268"/>
                </a:lnTo>
                <a:lnTo>
                  <a:pt x="1380" y="1266"/>
                </a:lnTo>
                <a:lnTo>
                  <a:pt x="1384" y="1266"/>
                </a:lnTo>
                <a:lnTo>
                  <a:pt x="1384" y="1266"/>
                </a:lnTo>
                <a:lnTo>
                  <a:pt x="1390" y="1270"/>
                </a:lnTo>
                <a:lnTo>
                  <a:pt x="1396" y="1276"/>
                </a:lnTo>
                <a:lnTo>
                  <a:pt x="1402" y="1294"/>
                </a:lnTo>
                <a:lnTo>
                  <a:pt x="1402" y="1294"/>
                </a:lnTo>
                <a:lnTo>
                  <a:pt x="1398" y="1302"/>
                </a:lnTo>
                <a:lnTo>
                  <a:pt x="1392" y="1312"/>
                </a:lnTo>
                <a:lnTo>
                  <a:pt x="1392" y="1300"/>
                </a:lnTo>
                <a:lnTo>
                  <a:pt x="1392" y="1300"/>
                </a:lnTo>
                <a:lnTo>
                  <a:pt x="1386" y="1296"/>
                </a:lnTo>
                <a:lnTo>
                  <a:pt x="1382" y="1294"/>
                </a:lnTo>
                <a:lnTo>
                  <a:pt x="1378" y="1294"/>
                </a:lnTo>
                <a:lnTo>
                  <a:pt x="1374" y="1296"/>
                </a:lnTo>
                <a:lnTo>
                  <a:pt x="1372" y="1298"/>
                </a:lnTo>
                <a:lnTo>
                  <a:pt x="1370" y="1300"/>
                </a:lnTo>
                <a:lnTo>
                  <a:pt x="1368" y="1308"/>
                </a:lnTo>
                <a:lnTo>
                  <a:pt x="1370" y="1316"/>
                </a:lnTo>
                <a:lnTo>
                  <a:pt x="1372" y="1320"/>
                </a:lnTo>
                <a:lnTo>
                  <a:pt x="1374" y="1322"/>
                </a:lnTo>
                <a:lnTo>
                  <a:pt x="1378" y="1322"/>
                </a:lnTo>
                <a:lnTo>
                  <a:pt x="1382" y="1322"/>
                </a:lnTo>
                <a:lnTo>
                  <a:pt x="1386" y="1320"/>
                </a:lnTo>
                <a:lnTo>
                  <a:pt x="1392" y="1316"/>
                </a:lnTo>
                <a:lnTo>
                  <a:pt x="1392" y="1312"/>
                </a:lnTo>
                <a:lnTo>
                  <a:pt x="1392" y="1312"/>
                </a:lnTo>
                <a:lnTo>
                  <a:pt x="1400" y="1308"/>
                </a:lnTo>
                <a:lnTo>
                  <a:pt x="1406" y="1300"/>
                </a:lnTo>
                <a:lnTo>
                  <a:pt x="1406" y="1300"/>
                </a:lnTo>
                <a:lnTo>
                  <a:pt x="1410" y="1308"/>
                </a:lnTo>
                <a:lnTo>
                  <a:pt x="1414" y="1312"/>
                </a:lnTo>
                <a:lnTo>
                  <a:pt x="1420" y="1314"/>
                </a:lnTo>
                <a:lnTo>
                  <a:pt x="1428" y="1314"/>
                </a:lnTo>
                <a:lnTo>
                  <a:pt x="1428" y="1314"/>
                </a:lnTo>
                <a:lnTo>
                  <a:pt x="1430" y="1302"/>
                </a:lnTo>
                <a:lnTo>
                  <a:pt x="1428" y="1292"/>
                </a:lnTo>
                <a:lnTo>
                  <a:pt x="1420" y="1270"/>
                </a:lnTo>
                <a:lnTo>
                  <a:pt x="1420" y="1270"/>
                </a:lnTo>
                <a:lnTo>
                  <a:pt x="1426" y="1260"/>
                </a:lnTo>
                <a:lnTo>
                  <a:pt x="1428" y="1256"/>
                </a:lnTo>
                <a:lnTo>
                  <a:pt x="1428" y="1256"/>
                </a:lnTo>
                <a:lnTo>
                  <a:pt x="1420" y="1266"/>
                </a:lnTo>
                <a:lnTo>
                  <a:pt x="1420" y="1266"/>
                </a:lnTo>
                <a:lnTo>
                  <a:pt x="1420" y="1258"/>
                </a:lnTo>
                <a:lnTo>
                  <a:pt x="1420" y="1248"/>
                </a:lnTo>
                <a:lnTo>
                  <a:pt x="1420" y="1248"/>
                </a:lnTo>
                <a:lnTo>
                  <a:pt x="1426" y="1244"/>
                </a:lnTo>
                <a:lnTo>
                  <a:pt x="1428" y="1238"/>
                </a:lnTo>
                <a:lnTo>
                  <a:pt x="1432" y="1234"/>
                </a:lnTo>
                <a:lnTo>
                  <a:pt x="1438" y="1232"/>
                </a:lnTo>
                <a:lnTo>
                  <a:pt x="1438" y="1232"/>
                </a:lnTo>
                <a:lnTo>
                  <a:pt x="1438" y="1232"/>
                </a:lnTo>
                <a:lnTo>
                  <a:pt x="1438" y="1232"/>
                </a:lnTo>
                <a:lnTo>
                  <a:pt x="1436" y="1236"/>
                </a:lnTo>
                <a:lnTo>
                  <a:pt x="1436" y="1236"/>
                </a:lnTo>
                <a:lnTo>
                  <a:pt x="1432" y="1238"/>
                </a:lnTo>
                <a:lnTo>
                  <a:pt x="1432" y="1240"/>
                </a:lnTo>
                <a:lnTo>
                  <a:pt x="1432" y="1242"/>
                </a:lnTo>
                <a:lnTo>
                  <a:pt x="1432" y="1242"/>
                </a:lnTo>
                <a:lnTo>
                  <a:pt x="1434" y="1242"/>
                </a:lnTo>
                <a:lnTo>
                  <a:pt x="1434" y="1242"/>
                </a:lnTo>
                <a:lnTo>
                  <a:pt x="1428" y="1250"/>
                </a:lnTo>
                <a:lnTo>
                  <a:pt x="1428" y="1250"/>
                </a:lnTo>
                <a:lnTo>
                  <a:pt x="1436" y="1242"/>
                </a:lnTo>
                <a:lnTo>
                  <a:pt x="1436" y="1242"/>
                </a:lnTo>
                <a:lnTo>
                  <a:pt x="1444" y="1244"/>
                </a:lnTo>
                <a:lnTo>
                  <a:pt x="1450" y="1246"/>
                </a:lnTo>
                <a:lnTo>
                  <a:pt x="1454" y="1250"/>
                </a:lnTo>
                <a:lnTo>
                  <a:pt x="1456" y="1256"/>
                </a:lnTo>
                <a:lnTo>
                  <a:pt x="1462" y="1266"/>
                </a:lnTo>
                <a:lnTo>
                  <a:pt x="1466" y="1272"/>
                </a:lnTo>
                <a:lnTo>
                  <a:pt x="1470" y="1274"/>
                </a:lnTo>
                <a:lnTo>
                  <a:pt x="1470" y="1274"/>
                </a:lnTo>
                <a:lnTo>
                  <a:pt x="1464" y="1264"/>
                </a:lnTo>
                <a:lnTo>
                  <a:pt x="1460" y="1254"/>
                </a:lnTo>
                <a:lnTo>
                  <a:pt x="1456" y="1244"/>
                </a:lnTo>
                <a:lnTo>
                  <a:pt x="1448" y="1236"/>
                </a:lnTo>
                <a:lnTo>
                  <a:pt x="1448" y="1236"/>
                </a:lnTo>
                <a:lnTo>
                  <a:pt x="1448" y="1230"/>
                </a:lnTo>
                <a:lnTo>
                  <a:pt x="1446" y="1228"/>
                </a:lnTo>
                <a:lnTo>
                  <a:pt x="1446" y="1228"/>
                </a:lnTo>
                <a:lnTo>
                  <a:pt x="1446" y="1226"/>
                </a:lnTo>
                <a:lnTo>
                  <a:pt x="1446" y="1226"/>
                </a:lnTo>
                <a:lnTo>
                  <a:pt x="1452" y="1224"/>
                </a:lnTo>
                <a:lnTo>
                  <a:pt x="1456" y="1222"/>
                </a:lnTo>
                <a:lnTo>
                  <a:pt x="1466" y="1222"/>
                </a:lnTo>
                <a:lnTo>
                  <a:pt x="1466" y="1222"/>
                </a:lnTo>
                <a:lnTo>
                  <a:pt x="1470" y="1234"/>
                </a:lnTo>
                <a:lnTo>
                  <a:pt x="1472" y="1244"/>
                </a:lnTo>
                <a:lnTo>
                  <a:pt x="1472" y="1266"/>
                </a:lnTo>
                <a:lnTo>
                  <a:pt x="1468" y="1290"/>
                </a:lnTo>
                <a:lnTo>
                  <a:pt x="1462" y="1312"/>
                </a:lnTo>
                <a:lnTo>
                  <a:pt x="1462" y="1312"/>
                </a:lnTo>
                <a:lnTo>
                  <a:pt x="1460" y="1310"/>
                </a:lnTo>
                <a:lnTo>
                  <a:pt x="1460" y="1310"/>
                </a:lnTo>
                <a:lnTo>
                  <a:pt x="1456" y="1316"/>
                </a:lnTo>
                <a:lnTo>
                  <a:pt x="1448" y="1320"/>
                </a:lnTo>
                <a:lnTo>
                  <a:pt x="1432" y="1324"/>
                </a:lnTo>
                <a:lnTo>
                  <a:pt x="1432" y="1324"/>
                </a:lnTo>
                <a:lnTo>
                  <a:pt x="1428" y="1330"/>
                </a:lnTo>
                <a:lnTo>
                  <a:pt x="1424" y="1336"/>
                </a:lnTo>
                <a:lnTo>
                  <a:pt x="1418" y="1340"/>
                </a:lnTo>
                <a:lnTo>
                  <a:pt x="1414" y="1348"/>
                </a:lnTo>
                <a:lnTo>
                  <a:pt x="1414" y="1348"/>
                </a:lnTo>
                <a:lnTo>
                  <a:pt x="1410" y="1338"/>
                </a:lnTo>
                <a:lnTo>
                  <a:pt x="1404" y="1330"/>
                </a:lnTo>
                <a:lnTo>
                  <a:pt x="1396" y="1324"/>
                </a:lnTo>
                <a:lnTo>
                  <a:pt x="1384" y="1322"/>
                </a:lnTo>
                <a:lnTo>
                  <a:pt x="1384" y="1322"/>
                </a:lnTo>
                <a:lnTo>
                  <a:pt x="1382" y="1328"/>
                </a:lnTo>
                <a:lnTo>
                  <a:pt x="1380" y="1334"/>
                </a:lnTo>
                <a:lnTo>
                  <a:pt x="1380" y="1340"/>
                </a:lnTo>
                <a:lnTo>
                  <a:pt x="1382" y="1344"/>
                </a:lnTo>
                <a:lnTo>
                  <a:pt x="1388" y="1352"/>
                </a:lnTo>
                <a:lnTo>
                  <a:pt x="1398" y="1360"/>
                </a:lnTo>
                <a:lnTo>
                  <a:pt x="1406" y="1368"/>
                </a:lnTo>
                <a:lnTo>
                  <a:pt x="1414" y="1376"/>
                </a:lnTo>
                <a:lnTo>
                  <a:pt x="1416" y="1382"/>
                </a:lnTo>
                <a:lnTo>
                  <a:pt x="1418" y="1386"/>
                </a:lnTo>
                <a:lnTo>
                  <a:pt x="1418" y="1392"/>
                </a:lnTo>
                <a:lnTo>
                  <a:pt x="1418" y="1400"/>
                </a:lnTo>
                <a:lnTo>
                  <a:pt x="1418" y="1400"/>
                </a:lnTo>
                <a:lnTo>
                  <a:pt x="1430" y="1406"/>
                </a:lnTo>
                <a:lnTo>
                  <a:pt x="1444" y="1414"/>
                </a:lnTo>
                <a:lnTo>
                  <a:pt x="1450" y="1416"/>
                </a:lnTo>
                <a:lnTo>
                  <a:pt x="1458" y="1418"/>
                </a:lnTo>
                <a:lnTo>
                  <a:pt x="1466" y="1418"/>
                </a:lnTo>
                <a:lnTo>
                  <a:pt x="1474" y="1414"/>
                </a:lnTo>
                <a:lnTo>
                  <a:pt x="1474" y="1414"/>
                </a:lnTo>
                <a:lnTo>
                  <a:pt x="1476" y="1416"/>
                </a:lnTo>
                <a:lnTo>
                  <a:pt x="1478" y="1420"/>
                </a:lnTo>
                <a:lnTo>
                  <a:pt x="1480" y="1422"/>
                </a:lnTo>
                <a:lnTo>
                  <a:pt x="1484" y="1424"/>
                </a:lnTo>
                <a:lnTo>
                  <a:pt x="1484" y="1424"/>
                </a:lnTo>
                <a:lnTo>
                  <a:pt x="1484" y="1416"/>
                </a:lnTo>
                <a:lnTo>
                  <a:pt x="1484" y="1412"/>
                </a:lnTo>
                <a:lnTo>
                  <a:pt x="1484" y="1410"/>
                </a:lnTo>
                <a:lnTo>
                  <a:pt x="1484" y="1410"/>
                </a:lnTo>
                <a:lnTo>
                  <a:pt x="1492" y="1410"/>
                </a:lnTo>
                <a:lnTo>
                  <a:pt x="1496" y="1410"/>
                </a:lnTo>
                <a:lnTo>
                  <a:pt x="1496" y="1410"/>
                </a:lnTo>
                <a:lnTo>
                  <a:pt x="1498" y="1404"/>
                </a:lnTo>
                <a:lnTo>
                  <a:pt x="1502" y="1398"/>
                </a:lnTo>
                <a:lnTo>
                  <a:pt x="1506" y="1392"/>
                </a:lnTo>
                <a:lnTo>
                  <a:pt x="1508" y="1386"/>
                </a:lnTo>
                <a:lnTo>
                  <a:pt x="1508" y="1386"/>
                </a:lnTo>
                <a:lnTo>
                  <a:pt x="1510" y="1378"/>
                </a:lnTo>
                <a:lnTo>
                  <a:pt x="1510" y="1372"/>
                </a:lnTo>
                <a:lnTo>
                  <a:pt x="1512" y="1364"/>
                </a:lnTo>
                <a:lnTo>
                  <a:pt x="1516" y="1358"/>
                </a:lnTo>
                <a:lnTo>
                  <a:pt x="1516" y="1358"/>
                </a:lnTo>
                <a:lnTo>
                  <a:pt x="1512" y="1356"/>
                </a:lnTo>
                <a:lnTo>
                  <a:pt x="1510" y="1352"/>
                </a:lnTo>
                <a:lnTo>
                  <a:pt x="1508" y="1348"/>
                </a:lnTo>
                <a:lnTo>
                  <a:pt x="1510" y="1342"/>
                </a:lnTo>
                <a:lnTo>
                  <a:pt x="1510" y="1342"/>
                </a:lnTo>
                <a:lnTo>
                  <a:pt x="1512" y="1342"/>
                </a:lnTo>
                <a:lnTo>
                  <a:pt x="1512" y="1342"/>
                </a:lnTo>
                <a:lnTo>
                  <a:pt x="1518" y="1340"/>
                </a:lnTo>
                <a:lnTo>
                  <a:pt x="1518" y="1340"/>
                </a:lnTo>
                <a:lnTo>
                  <a:pt x="1518" y="1324"/>
                </a:lnTo>
                <a:lnTo>
                  <a:pt x="1522" y="1304"/>
                </a:lnTo>
                <a:lnTo>
                  <a:pt x="1522" y="1304"/>
                </a:lnTo>
                <a:lnTo>
                  <a:pt x="1518" y="1302"/>
                </a:lnTo>
                <a:lnTo>
                  <a:pt x="1516" y="1300"/>
                </a:lnTo>
                <a:lnTo>
                  <a:pt x="1516" y="1292"/>
                </a:lnTo>
                <a:lnTo>
                  <a:pt x="1518" y="1286"/>
                </a:lnTo>
                <a:lnTo>
                  <a:pt x="1518" y="1282"/>
                </a:lnTo>
                <a:lnTo>
                  <a:pt x="1518" y="1280"/>
                </a:lnTo>
                <a:lnTo>
                  <a:pt x="1518" y="1280"/>
                </a:lnTo>
                <a:lnTo>
                  <a:pt x="1518" y="1280"/>
                </a:lnTo>
                <a:lnTo>
                  <a:pt x="1518" y="1280"/>
                </a:lnTo>
                <a:lnTo>
                  <a:pt x="1522" y="1278"/>
                </a:lnTo>
                <a:lnTo>
                  <a:pt x="1522" y="1278"/>
                </a:lnTo>
                <a:lnTo>
                  <a:pt x="1532" y="1290"/>
                </a:lnTo>
                <a:lnTo>
                  <a:pt x="1540" y="1300"/>
                </a:lnTo>
                <a:lnTo>
                  <a:pt x="1540" y="1300"/>
                </a:lnTo>
                <a:lnTo>
                  <a:pt x="1538" y="1308"/>
                </a:lnTo>
                <a:lnTo>
                  <a:pt x="1538" y="1318"/>
                </a:lnTo>
                <a:lnTo>
                  <a:pt x="1538" y="1318"/>
                </a:lnTo>
                <a:lnTo>
                  <a:pt x="1552" y="1310"/>
                </a:lnTo>
                <a:lnTo>
                  <a:pt x="1552" y="1310"/>
                </a:lnTo>
                <a:lnTo>
                  <a:pt x="1560" y="1320"/>
                </a:lnTo>
                <a:lnTo>
                  <a:pt x="1568" y="1330"/>
                </a:lnTo>
                <a:lnTo>
                  <a:pt x="1568" y="1330"/>
                </a:lnTo>
                <a:lnTo>
                  <a:pt x="1568" y="1326"/>
                </a:lnTo>
                <a:lnTo>
                  <a:pt x="1568" y="1320"/>
                </a:lnTo>
                <a:lnTo>
                  <a:pt x="1568" y="1316"/>
                </a:lnTo>
                <a:lnTo>
                  <a:pt x="1570" y="1314"/>
                </a:lnTo>
                <a:lnTo>
                  <a:pt x="1572" y="1312"/>
                </a:lnTo>
                <a:lnTo>
                  <a:pt x="1572" y="1312"/>
                </a:lnTo>
                <a:lnTo>
                  <a:pt x="1580" y="1318"/>
                </a:lnTo>
                <a:lnTo>
                  <a:pt x="1586" y="1324"/>
                </a:lnTo>
                <a:lnTo>
                  <a:pt x="1600" y="1338"/>
                </a:lnTo>
                <a:lnTo>
                  <a:pt x="1600" y="1338"/>
                </a:lnTo>
                <a:lnTo>
                  <a:pt x="1594" y="1340"/>
                </a:lnTo>
                <a:lnTo>
                  <a:pt x="1594" y="1340"/>
                </a:lnTo>
                <a:lnTo>
                  <a:pt x="1596" y="1346"/>
                </a:lnTo>
                <a:lnTo>
                  <a:pt x="1596" y="1352"/>
                </a:lnTo>
                <a:lnTo>
                  <a:pt x="1594" y="1356"/>
                </a:lnTo>
                <a:lnTo>
                  <a:pt x="1590" y="1360"/>
                </a:lnTo>
                <a:lnTo>
                  <a:pt x="1590" y="1360"/>
                </a:lnTo>
                <a:lnTo>
                  <a:pt x="1594" y="1364"/>
                </a:lnTo>
                <a:lnTo>
                  <a:pt x="1596" y="1372"/>
                </a:lnTo>
                <a:lnTo>
                  <a:pt x="1596" y="1378"/>
                </a:lnTo>
                <a:lnTo>
                  <a:pt x="1596" y="1386"/>
                </a:lnTo>
                <a:lnTo>
                  <a:pt x="1596" y="1386"/>
                </a:lnTo>
                <a:lnTo>
                  <a:pt x="1600" y="1392"/>
                </a:lnTo>
                <a:lnTo>
                  <a:pt x="1604" y="1398"/>
                </a:lnTo>
                <a:lnTo>
                  <a:pt x="1606" y="1404"/>
                </a:lnTo>
                <a:lnTo>
                  <a:pt x="1608" y="1410"/>
                </a:lnTo>
                <a:lnTo>
                  <a:pt x="1608" y="1410"/>
                </a:lnTo>
                <a:lnTo>
                  <a:pt x="1614" y="1410"/>
                </a:lnTo>
                <a:lnTo>
                  <a:pt x="1620" y="1410"/>
                </a:lnTo>
                <a:lnTo>
                  <a:pt x="1620" y="1410"/>
                </a:lnTo>
                <a:lnTo>
                  <a:pt x="1622" y="1412"/>
                </a:lnTo>
                <a:lnTo>
                  <a:pt x="1622" y="1416"/>
                </a:lnTo>
                <a:lnTo>
                  <a:pt x="1622" y="1424"/>
                </a:lnTo>
                <a:lnTo>
                  <a:pt x="1622" y="1424"/>
                </a:lnTo>
                <a:lnTo>
                  <a:pt x="1626" y="1422"/>
                </a:lnTo>
                <a:lnTo>
                  <a:pt x="1628" y="1420"/>
                </a:lnTo>
                <a:lnTo>
                  <a:pt x="1630" y="1416"/>
                </a:lnTo>
                <a:lnTo>
                  <a:pt x="1632" y="1414"/>
                </a:lnTo>
                <a:lnTo>
                  <a:pt x="1632" y="1414"/>
                </a:lnTo>
                <a:lnTo>
                  <a:pt x="1640" y="1418"/>
                </a:lnTo>
                <a:lnTo>
                  <a:pt x="1648" y="1418"/>
                </a:lnTo>
                <a:lnTo>
                  <a:pt x="1654" y="1416"/>
                </a:lnTo>
                <a:lnTo>
                  <a:pt x="1662" y="1414"/>
                </a:lnTo>
                <a:lnTo>
                  <a:pt x="1674" y="1406"/>
                </a:lnTo>
                <a:lnTo>
                  <a:pt x="1688" y="1400"/>
                </a:lnTo>
                <a:lnTo>
                  <a:pt x="1688" y="1400"/>
                </a:lnTo>
                <a:lnTo>
                  <a:pt x="1686" y="1388"/>
                </a:lnTo>
                <a:lnTo>
                  <a:pt x="1690" y="1378"/>
                </a:lnTo>
                <a:lnTo>
                  <a:pt x="1696" y="1370"/>
                </a:lnTo>
                <a:lnTo>
                  <a:pt x="1704" y="1364"/>
                </a:lnTo>
                <a:lnTo>
                  <a:pt x="1704" y="1364"/>
                </a:lnTo>
                <a:lnTo>
                  <a:pt x="1706" y="1368"/>
                </a:lnTo>
                <a:lnTo>
                  <a:pt x="1708" y="1374"/>
                </a:lnTo>
                <a:lnTo>
                  <a:pt x="1708" y="1374"/>
                </a:lnTo>
                <a:lnTo>
                  <a:pt x="1712" y="1374"/>
                </a:lnTo>
                <a:lnTo>
                  <a:pt x="1714" y="1374"/>
                </a:lnTo>
                <a:lnTo>
                  <a:pt x="1714" y="1376"/>
                </a:lnTo>
                <a:lnTo>
                  <a:pt x="1714" y="1376"/>
                </a:lnTo>
                <a:lnTo>
                  <a:pt x="1720" y="1374"/>
                </a:lnTo>
                <a:lnTo>
                  <a:pt x="1724" y="1370"/>
                </a:lnTo>
                <a:lnTo>
                  <a:pt x="1732" y="1362"/>
                </a:lnTo>
                <a:lnTo>
                  <a:pt x="1736" y="1350"/>
                </a:lnTo>
                <a:lnTo>
                  <a:pt x="1740" y="1336"/>
                </a:lnTo>
                <a:lnTo>
                  <a:pt x="1740" y="1336"/>
                </a:lnTo>
                <a:lnTo>
                  <a:pt x="1740" y="1338"/>
                </a:lnTo>
                <a:lnTo>
                  <a:pt x="1746" y="1338"/>
                </a:lnTo>
                <a:lnTo>
                  <a:pt x="1746" y="1338"/>
                </a:lnTo>
                <a:lnTo>
                  <a:pt x="1748" y="1344"/>
                </a:lnTo>
                <a:lnTo>
                  <a:pt x="1752" y="1350"/>
                </a:lnTo>
                <a:lnTo>
                  <a:pt x="1762" y="1358"/>
                </a:lnTo>
                <a:lnTo>
                  <a:pt x="1772" y="1364"/>
                </a:lnTo>
                <a:lnTo>
                  <a:pt x="1780" y="1370"/>
                </a:lnTo>
                <a:lnTo>
                  <a:pt x="1780" y="1370"/>
                </a:lnTo>
                <a:lnTo>
                  <a:pt x="1786" y="1370"/>
                </a:lnTo>
                <a:lnTo>
                  <a:pt x="1788" y="1368"/>
                </a:lnTo>
                <a:lnTo>
                  <a:pt x="1792" y="1366"/>
                </a:lnTo>
                <a:lnTo>
                  <a:pt x="1796" y="1364"/>
                </a:lnTo>
                <a:lnTo>
                  <a:pt x="1796" y="1364"/>
                </a:lnTo>
                <a:lnTo>
                  <a:pt x="1804" y="1366"/>
                </a:lnTo>
                <a:lnTo>
                  <a:pt x="1812" y="1366"/>
                </a:lnTo>
                <a:lnTo>
                  <a:pt x="1818" y="1362"/>
                </a:lnTo>
                <a:lnTo>
                  <a:pt x="1824" y="1358"/>
                </a:lnTo>
                <a:lnTo>
                  <a:pt x="1836" y="1346"/>
                </a:lnTo>
                <a:lnTo>
                  <a:pt x="1846" y="1336"/>
                </a:lnTo>
                <a:lnTo>
                  <a:pt x="1846" y="1336"/>
                </a:lnTo>
                <a:lnTo>
                  <a:pt x="1844" y="1326"/>
                </a:lnTo>
                <a:lnTo>
                  <a:pt x="1844" y="1322"/>
                </a:lnTo>
                <a:lnTo>
                  <a:pt x="1844" y="1318"/>
                </a:lnTo>
                <a:lnTo>
                  <a:pt x="1844" y="1318"/>
                </a:lnTo>
                <a:lnTo>
                  <a:pt x="1856" y="1326"/>
                </a:lnTo>
                <a:lnTo>
                  <a:pt x="1866" y="1338"/>
                </a:lnTo>
                <a:lnTo>
                  <a:pt x="1878" y="1348"/>
                </a:lnTo>
                <a:lnTo>
                  <a:pt x="1888" y="1354"/>
                </a:lnTo>
                <a:lnTo>
                  <a:pt x="1888" y="1354"/>
                </a:lnTo>
                <a:lnTo>
                  <a:pt x="1898" y="1384"/>
                </a:lnTo>
                <a:lnTo>
                  <a:pt x="1904" y="1396"/>
                </a:lnTo>
                <a:lnTo>
                  <a:pt x="1912" y="1408"/>
                </a:lnTo>
                <a:lnTo>
                  <a:pt x="1912" y="1408"/>
                </a:lnTo>
                <a:lnTo>
                  <a:pt x="1906" y="1382"/>
                </a:lnTo>
                <a:lnTo>
                  <a:pt x="1896" y="1356"/>
                </a:lnTo>
                <a:lnTo>
                  <a:pt x="1896" y="1356"/>
                </a:lnTo>
                <a:lnTo>
                  <a:pt x="1900" y="1360"/>
                </a:lnTo>
                <a:lnTo>
                  <a:pt x="1900" y="1360"/>
                </a:lnTo>
                <a:lnTo>
                  <a:pt x="1902" y="1360"/>
                </a:lnTo>
                <a:lnTo>
                  <a:pt x="1972" y="1360"/>
                </a:lnTo>
                <a:lnTo>
                  <a:pt x="1972" y="1360"/>
                </a:lnTo>
                <a:lnTo>
                  <a:pt x="1974" y="1352"/>
                </a:lnTo>
                <a:lnTo>
                  <a:pt x="1980" y="1346"/>
                </a:lnTo>
                <a:lnTo>
                  <a:pt x="1980" y="1346"/>
                </a:lnTo>
                <a:lnTo>
                  <a:pt x="1974" y="1344"/>
                </a:lnTo>
                <a:lnTo>
                  <a:pt x="1968" y="1344"/>
                </a:lnTo>
                <a:lnTo>
                  <a:pt x="1968" y="1344"/>
                </a:lnTo>
                <a:lnTo>
                  <a:pt x="1970" y="1338"/>
                </a:lnTo>
                <a:lnTo>
                  <a:pt x="1968" y="1336"/>
                </a:lnTo>
                <a:lnTo>
                  <a:pt x="1966" y="1334"/>
                </a:lnTo>
                <a:lnTo>
                  <a:pt x="1966" y="1334"/>
                </a:lnTo>
                <a:lnTo>
                  <a:pt x="1962" y="1340"/>
                </a:lnTo>
                <a:lnTo>
                  <a:pt x="1960" y="1342"/>
                </a:lnTo>
                <a:lnTo>
                  <a:pt x="1956" y="1344"/>
                </a:lnTo>
                <a:lnTo>
                  <a:pt x="1956" y="1344"/>
                </a:lnTo>
                <a:lnTo>
                  <a:pt x="1958" y="1342"/>
                </a:lnTo>
                <a:lnTo>
                  <a:pt x="1958" y="1338"/>
                </a:lnTo>
                <a:lnTo>
                  <a:pt x="1960" y="1336"/>
                </a:lnTo>
                <a:lnTo>
                  <a:pt x="1960" y="1336"/>
                </a:lnTo>
                <a:lnTo>
                  <a:pt x="1960" y="1336"/>
                </a:lnTo>
                <a:lnTo>
                  <a:pt x="1954" y="1336"/>
                </a:lnTo>
                <a:lnTo>
                  <a:pt x="1952" y="1338"/>
                </a:lnTo>
                <a:lnTo>
                  <a:pt x="1952" y="1346"/>
                </a:lnTo>
                <a:lnTo>
                  <a:pt x="1952" y="1346"/>
                </a:lnTo>
                <a:lnTo>
                  <a:pt x="1948" y="1348"/>
                </a:lnTo>
                <a:lnTo>
                  <a:pt x="1948" y="1352"/>
                </a:lnTo>
                <a:lnTo>
                  <a:pt x="1948" y="1352"/>
                </a:lnTo>
                <a:lnTo>
                  <a:pt x="1950" y="1354"/>
                </a:lnTo>
                <a:lnTo>
                  <a:pt x="1950" y="1354"/>
                </a:lnTo>
                <a:lnTo>
                  <a:pt x="1948" y="1358"/>
                </a:lnTo>
                <a:lnTo>
                  <a:pt x="1948" y="1358"/>
                </a:lnTo>
                <a:lnTo>
                  <a:pt x="1944" y="1354"/>
                </a:lnTo>
                <a:lnTo>
                  <a:pt x="1940" y="1350"/>
                </a:lnTo>
                <a:lnTo>
                  <a:pt x="1934" y="1348"/>
                </a:lnTo>
                <a:lnTo>
                  <a:pt x="1928" y="1346"/>
                </a:lnTo>
                <a:lnTo>
                  <a:pt x="1928" y="1346"/>
                </a:lnTo>
                <a:lnTo>
                  <a:pt x="1926" y="1340"/>
                </a:lnTo>
                <a:lnTo>
                  <a:pt x="1926" y="1338"/>
                </a:lnTo>
                <a:lnTo>
                  <a:pt x="1928" y="1336"/>
                </a:lnTo>
                <a:lnTo>
                  <a:pt x="1924" y="1336"/>
                </a:lnTo>
                <a:lnTo>
                  <a:pt x="1924" y="1336"/>
                </a:lnTo>
                <a:lnTo>
                  <a:pt x="1924" y="1324"/>
                </a:lnTo>
                <a:lnTo>
                  <a:pt x="1924" y="1320"/>
                </a:lnTo>
                <a:lnTo>
                  <a:pt x="1920" y="1318"/>
                </a:lnTo>
                <a:lnTo>
                  <a:pt x="1920" y="1318"/>
                </a:lnTo>
                <a:lnTo>
                  <a:pt x="1924" y="1308"/>
                </a:lnTo>
                <a:lnTo>
                  <a:pt x="1926" y="1300"/>
                </a:lnTo>
                <a:lnTo>
                  <a:pt x="1932" y="1278"/>
                </a:lnTo>
                <a:lnTo>
                  <a:pt x="1932" y="1278"/>
                </a:lnTo>
                <a:lnTo>
                  <a:pt x="1938" y="1278"/>
                </a:lnTo>
                <a:lnTo>
                  <a:pt x="1942" y="1278"/>
                </a:lnTo>
                <a:lnTo>
                  <a:pt x="1946" y="1276"/>
                </a:lnTo>
                <a:lnTo>
                  <a:pt x="1950" y="1276"/>
                </a:lnTo>
                <a:lnTo>
                  <a:pt x="1950" y="1276"/>
                </a:lnTo>
                <a:lnTo>
                  <a:pt x="1948" y="1272"/>
                </a:lnTo>
                <a:lnTo>
                  <a:pt x="1948" y="1270"/>
                </a:lnTo>
                <a:lnTo>
                  <a:pt x="1950" y="1268"/>
                </a:lnTo>
                <a:lnTo>
                  <a:pt x="1948" y="1264"/>
                </a:lnTo>
                <a:lnTo>
                  <a:pt x="1948" y="1264"/>
                </a:lnTo>
                <a:lnTo>
                  <a:pt x="1944" y="1274"/>
                </a:lnTo>
                <a:lnTo>
                  <a:pt x="1944" y="1274"/>
                </a:lnTo>
                <a:lnTo>
                  <a:pt x="1938" y="1274"/>
                </a:lnTo>
                <a:lnTo>
                  <a:pt x="1932" y="1272"/>
                </a:lnTo>
                <a:lnTo>
                  <a:pt x="1932" y="1272"/>
                </a:lnTo>
                <a:lnTo>
                  <a:pt x="1934" y="1268"/>
                </a:lnTo>
                <a:lnTo>
                  <a:pt x="1934" y="1266"/>
                </a:lnTo>
                <a:lnTo>
                  <a:pt x="1932" y="1260"/>
                </a:lnTo>
                <a:lnTo>
                  <a:pt x="1932" y="1260"/>
                </a:lnTo>
                <a:lnTo>
                  <a:pt x="1934" y="1262"/>
                </a:lnTo>
                <a:lnTo>
                  <a:pt x="1936" y="1264"/>
                </a:lnTo>
                <a:lnTo>
                  <a:pt x="1938" y="1264"/>
                </a:lnTo>
                <a:lnTo>
                  <a:pt x="1940" y="1264"/>
                </a:lnTo>
                <a:lnTo>
                  <a:pt x="1940" y="1264"/>
                </a:lnTo>
                <a:lnTo>
                  <a:pt x="1938" y="1262"/>
                </a:lnTo>
                <a:lnTo>
                  <a:pt x="1936" y="1260"/>
                </a:lnTo>
                <a:lnTo>
                  <a:pt x="1936" y="1260"/>
                </a:lnTo>
                <a:lnTo>
                  <a:pt x="1938" y="1252"/>
                </a:lnTo>
                <a:lnTo>
                  <a:pt x="1936" y="1244"/>
                </a:lnTo>
                <a:lnTo>
                  <a:pt x="1936" y="1244"/>
                </a:lnTo>
                <a:lnTo>
                  <a:pt x="1938" y="1244"/>
                </a:lnTo>
                <a:lnTo>
                  <a:pt x="1938" y="1244"/>
                </a:lnTo>
                <a:lnTo>
                  <a:pt x="1940" y="1254"/>
                </a:lnTo>
                <a:lnTo>
                  <a:pt x="1942" y="1256"/>
                </a:lnTo>
                <a:lnTo>
                  <a:pt x="1946" y="1260"/>
                </a:lnTo>
                <a:lnTo>
                  <a:pt x="1946" y="1260"/>
                </a:lnTo>
                <a:lnTo>
                  <a:pt x="1948" y="1248"/>
                </a:lnTo>
                <a:lnTo>
                  <a:pt x="1950" y="1238"/>
                </a:lnTo>
                <a:lnTo>
                  <a:pt x="1952" y="1234"/>
                </a:lnTo>
                <a:lnTo>
                  <a:pt x="1954" y="1232"/>
                </a:lnTo>
                <a:lnTo>
                  <a:pt x="1960" y="1230"/>
                </a:lnTo>
                <a:lnTo>
                  <a:pt x="1966" y="1230"/>
                </a:lnTo>
                <a:lnTo>
                  <a:pt x="1966" y="1230"/>
                </a:lnTo>
                <a:lnTo>
                  <a:pt x="1966" y="1230"/>
                </a:lnTo>
                <a:lnTo>
                  <a:pt x="1966" y="1230"/>
                </a:lnTo>
                <a:lnTo>
                  <a:pt x="1972" y="1236"/>
                </a:lnTo>
                <a:lnTo>
                  <a:pt x="1982" y="1242"/>
                </a:lnTo>
                <a:lnTo>
                  <a:pt x="1982" y="1242"/>
                </a:lnTo>
                <a:lnTo>
                  <a:pt x="1984" y="1242"/>
                </a:lnTo>
                <a:lnTo>
                  <a:pt x="1984" y="1242"/>
                </a:lnTo>
                <a:lnTo>
                  <a:pt x="1992" y="1260"/>
                </a:lnTo>
                <a:lnTo>
                  <a:pt x="1992" y="1260"/>
                </a:lnTo>
                <a:lnTo>
                  <a:pt x="1982" y="1250"/>
                </a:lnTo>
                <a:lnTo>
                  <a:pt x="1982" y="1250"/>
                </a:lnTo>
                <a:lnTo>
                  <a:pt x="1990" y="1266"/>
                </a:lnTo>
                <a:lnTo>
                  <a:pt x="2000" y="1280"/>
                </a:lnTo>
                <a:lnTo>
                  <a:pt x="2000" y="1280"/>
                </a:lnTo>
                <a:lnTo>
                  <a:pt x="2006" y="1292"/>
                </a:lnTo>
                <a:lnTo>
                  <a:pt x="2006" y="1292"/>
                </a:lnTo>
                <a:lnTo>
                  <a:pt x="2004" y="1290"/>
                </a:lnTo>
                <a:lnTo>
                  <a:pt x="2004" y="1290"/>
                </a:lnTo>
                <a:lnTo>
                  <a:pt x="2002" y="1292"/>
                </a:lnTo>
                <a:lnTo>
                  <a:pt x="2002" y="1292"/>
                </a:lnTo>
                <a:lnTo>
                  <a:pt x="2006" y="1296"/>
                </a:lnTo>
                <a:lnTo>
                  <a:pt x="2010" y="1304"/>
                </a:lnTo>
                <a:lnTo>
                  <a:pt x="2012" y="1316"/>
                </a:lnTo>
                <a:lnTo>
                  <a:pt x="2012" y="1316"/>
                </a:lnTo>
                <a:lnTo>
                  <a:pt x="2014" y="1318"/>
                </a:lnTo>
                <a:lnTo>
                  <a:pt x="2016" y="1316"/>
                </a:lnTo>
                <a:lnTo>
                  <a:pt x="2020" y="1316"/>
                </a:lnTo>
                <a:lnTo>
                  <a:pt x="2020" y="1318"/>
                </a:lnTo>
                <a:lnTo>
                  <a:pt x="2020" y="1318"/>
                </a:lnTo>
                <a:lnTo>
                  <a:pt x="2016" y="1320"/>
                </a:lnTo>
                <a:lnTo>
                  <a:pt x="2016" y="1324"/>
                </a:lnTo>
                <a:lnTo>
                  <a:pt x="2020" y="1332"/>
                </a:lnTo>
                <a:lnTo>
                  <a:pt x="2020" y="1332"/>
                </a:lnTo>
                <a:lnTo>
                  <a:pt x="2018" y="1334"/>
                </a:lnTo>
                <a:lnTo>
                  <a:pt x="2018" y="1336"/>
                </a:lnTo>
                <a:lnTo>
                  <a:pt x="2018" y="1336"/>
                </a:lnTo>
                <a:lnTo>
                  <a:pt x="2018" y="1342"/>
                </a:lnTo>
                <a:lnTo>
                  <a:pt x="2018" y="1342"/>
                </a:lnTo>
                <a:lnTo>
                  <a:pt x="2026" y="1342"/>
                </a:lnTo>
                <a:lnTo>
                  <a:pt x="2034" y="1344"/>
                </a:lnTo>
                <a:lnTo>
                  <a:pt x="2034" y="1344"/>
                </a:lnTo>
                <a:lnTo>
                  <a:pt x="2038" y="1338"/>
                </a:lnTo>
                <a:lnTo>
                  <a:pt x="2038" y="1332"/>
                </a:lnTo>
                <a:lnTo>
                  <a:pt x="2038" y="1324"/>
                </a:lnTo>
                <a:lnTo>
                  <a:pt x="2038" y="1318"/>
                </a:lnTo>
                <a:lnTo>
                  <a:pt x="2038" y="1318"/>
                </a:lnTo>
                <a:lnTo>
                  <a:pt x="2040" y="1320"/>
                </a:lnTo>
                <a:lnTo>
                  <a:pt x="2042" y="1320"/>
                </a:lnTo>
                <a:lnTo>
                  <a:pt x="2044" y="1320"/>
                </a:lnTo>
                <a:lnTo>
                  <a:pt x="2044" y="1316"/>
                </a:lnTo>
                <a:lnTo>
                  <a:pt x="2044" y="1316"/>
                </a:lnTo>
                <a:lnTo>
                  <a:pt x="2038" y="1316"/>
                </a:lnTo>
                <a:lnTo>
                  <a:pt x="2032" y="1314"/>
                </a:lnTo>
                <a:lnTo>
                  <a:pt x="2032" y="1314"/>
                </a:lnTo>
                <a:lnTo>
                  <a:pt x="2036" y="1314"/>
                </a:lnTo>
                <a:lnTo>
                  <a:pt x="2036" y="1312"/>
                </a:lnTo>
                <a:lnTo>
                  <a:pt x="2036" y="1308"/>
                </a:lnTo>
                <a:lnTo>
                  <a:pt x="2036" y="1308"/>
                </a:lnTo>
                <a:lnTo>
                  <a:pt x="2032" y="1306"/>
                </a:lnTo>
                <a:lnTo>
                  <a:pt x="2032" y="1306"/>
                </a:lnTo>
                <a:lnTo>
                  <a:pt x="2038" y="1304"/>
                </a:lnTo>
                <a:lnTo>
                  <a:pt x="2038" y="1304"/>
                </a:lnTo>
                <a:lnTo>
                  <a:pt x="2040" y="1294"/>
                </a:lnTo>
                <a:lnTo>
                  <a:pt x="2040" y="1282"/>
                </a:lnTo>
                <a:lnTo>
                  <a:pt x="2038" y="1272"/>
                </a:lnTo>
                <a:lnTo>
                  <a:pt x="2034" y="1262"/>
                </a:lnTo>
                <a:lnTo>
                  <a:pt x="2034" y="1262"/>
                </a:lnTo>
                <a:lnTo>
                  <a:pt x="2046" y="1268"/>
                </a:lnTo>
                <a:lnTo>
                  <a:pt x="2056" y="1272"/>
                </a:lnTo>
                <a:lnTo>
                  <a:pt x="2068" y="1274"/>
                </a:lnTo>
                <a:lnTo>
                  <a:pt x="2082" y="1272"/>
                </a:lnTo>
                <a:lnTo>
                  <a:pt x="2082" y="1272"/>
                </a:lnTo>
                <a:lnTo>
                  <a:pt x="2084" y="1264"/>
                </a:lnTo>
                <a:lnTo>
                  <a:pt x="2084" y="1256"/>
                </a:lnTo>
                <a:lnTo>
                  <a:pt x="2084" y="1248"/>
                </a:lnTo>
                <a:lnTo>
                  <a:pt x="2084" y="1238"/>
                </a:lnTo>
                <a:lnTo>
                  <a:pt x="2084" y="1238"/>
                </a:lnTo>
                <a:lnTo>
                  <a:pt x="2080" y="1236"/>
                </a:lnTo>
                <a:lnTo>
                  <a:pt x="2080" y="1236"/>
                </a:lnTo>
                <a:lnTo>
                  <a:pt x="2092" y="1238"/>
                </a:lnTo>
                <a:lnTo>
                  <a:pt x="2092" y="1238"/>
                </a:lnTo>
                <a:lnTo>
                  <a:pt x="2092" y="1238"/>
                </a:lnTo>
                <a:lnTo>
                  <a:pt x="2090" y="1236"/>
                </a:lnTo>
                <a:lnTo>
                  <a:pt x="2088" y="1236"/>
                </a:lnTo>
                <a:lnTo>
                  <a:pt x="2088" y="1236"/>
                </a:lnTo>
                <a:lnTo>
                  <a:pt x="2094" y="1236"/>
                </a:lnTo>
                <a:lnTo>
                  <a:pt x="2098" y="1238"/>
                </a:lnTo>
                <a:lnTo>
                  <a:pt x="2098" y="1238"/>
                </a:lnTo>
                <a:lnTo>
                  <a:pt x="2098" y="1238"/>
                </a:lnTo>
                <a:lnTo>
                  <a:pt x="2098" y="1238"/>
                </a:lnTo>
                <a:lnTo>
                  <a:pt x="2102" y="1240"/>
                </a:lnTo>
                <a:lnTo>
                  <a:pt x="2102" y="1240"/>
                </a:lnTo>
                <a:lnTo>
                  <a:pt x="2100" y="1236"/>
                </a:lnTo>
                <a:lnTo>
                  <a:pt x="2100" y="1236"/>
                </a:lnTo>
                <a:lnTo>
                  <a:pt x="2108" y="1232"/>
                </a:lnTo>
                <a:lnTo>
                  <a:pt x="2116" y="1230"/>
                </a:lnTo>
                <a:lnTo>
                  <a:pt x="2136" y="1230"/>
                </a:lnTo>
                <a:lnTo>
                  <a:pt x="2136" y="1230"/>
                </a:lnTo>
                <a:lnTo>
                  <a:pt x="2134" y="1236"/>
                </a:lnTo>
                <a:lnTo>
                  <a:pt x="2134" y="1236"/>
                </a:lnTo>
                <a:lnTo>
                  <a:pt x="2128" y="1240"/>
                </a:lnTo>
                <a:lnTo>
                  <a:pt x="2122" y="1244"/>
                </a:lnTo>
                <a:lnTo>
                  <a:pt x="2120" y="1250"/>
                </a:lnTo>
                <a:lnTo>
                  <a:pt x="2120" y="1254"/>
                </a:lnTo>
                <a:lnTo>
                  <a:pt x="2122" y="1258"/>
                </a:lnTo>
                <a:lnTo>
                  <a:pt x="2122" y="1258"/>
                </a:lnTo>
                <a:lnTo>
                  <a:pt x="2116" y="1262"/>
                </a:lnTo>
                <a:lnTo>
                  <a:pt x="2114" y="1266"/>
                </a:lnTo>
                <a:lnTo>
                  <a:pt x="2108" y="1276"/>
                </a:lnTo>
                <a:lnTo>
                  <a:pt x="2104" y="1280"/>
                </a:lnTo>
                <a:lnTo>
                  <a:pt x="2102" y="1284"/>
                </a:lnTo>
                <a:lnTo>
                  <a:pt x="2096" y="1286"/>
                </a:lnTo>
                <a:lnTo>
                  <a:pt x="2090" y="1286"/>
                </a:lnTo>
                <a:lnTo>
                  <a:pt x="2090" y="1286"/>
                </a:lnTo>
                <a:lnTo>
                  <a:pt x="2090" y="1290"/>
                </a:lnTo>
                <a:lnTo>
                  <a:pt x="2090" y="1296"/>
                </a:lnTo>
                <a:lnTo>
                  <a:pt x="2090" y="1300"/>
                </a:lnTo>
                <a:lnTo>
                  <a:pt x="2094" y="1304"/>
                </a:lnTo>
                <a:lnTo>
                  <a:pt x="2094" y="1304"/>
                </a:lnTo>
                <a:lnTo>
                  <a:pt x="2108" y="1282"/>
                </a:lnTo>
                <a:lnTo>
                  <a:pt x="2116" y="1272"/>
                </a:lnTo>
                <a:lnTo>
                  <a:pt x="2126" y="1262"/>
                </a:lnTo>
                <a:lnTo>
                  <a:pt x="2126" y="1262"/>
                </a:lnTo>
                <a:lnTo>
                  <a:pt x="2128" y="1264"/>
                </a:lnTo>
                <a:lnTo>
                  <a:pt x="2130" y="1268"/>
                </a:lnTo>
                <a:lnTo>
                  <a:pt x="2132" y="1278"/>
                </a:lnTo>
                <a:lnTo>
                  <a:pt x="2134" y="1292"/>
                </a:lnTo>
                <a:lnTo>
                  <a:pt x="2134" y="1292"/>
                </a:lnTo>
                <a:lnTo>
                  <a:pt x="2132" y="1290"/>
                </a:lnTo>
                <a:lnTo>
                  <a:pt x="2130" y="1288"/>
                </a:lnTo>
                <a:lnTo>
                  <a:pt x="2124" y="1292"/>
                </a:lnTo>
                <a:lnTo>
                  <a:pt x="2124" y="1292"/>
                </a:lnTo>
                <a:lnTo>
                  <a:pt x="2128" y="1294"/>
                </a:lnTo>
                <a:lnTo>
                  <a:pt x="2132" y="1294"/>
                </a:lnTo>
                <a:lnTo>
                  <a:pt x="2136" y="1294"/>
                </a:lnTo>
                <a:lnTo>
                  <a:pt x="2138" y="1296"/>
                </a:lnTo>
                <a:lnTo>
                  <a:pt x="2138" y="1296"/>
                </a:lnTo>
                <a:lnTo>
                  <a:pt x="2136" y="1298"/>
                </a:lnTo>
                <a:lnTo>
                  <a:pt x="2136" y="1300"/>
                </a:lnTo>
                <a:lnTo>
                  <a:pt x="2136" y="1300"/>
                </a:lnTo>
                <a:lnTo>
                  <a:pt x="2144" y="1302"/>
                </a:lnTo>
                <a:lnTo>
                  <a:pt x="2144" y="1302"/>
                </a:lnTo>
                <a:lnTo>
                  <a:pt x="2140" y="1310"/>
                </a:lnTo>
                <a:lnTo>
                  <a:pt x="2136" y="1318"/>
                </a:lnTo>
                <a:lnTo>
                  <a:pt x="2136" y="1326"/>
                </a:lnTo>
                <a:lnTo>
                  <a:pt x="2138" y="1328"/>
                </a:lnTo>
                <a:lnTo>
                  <a:pt x="2140" y="1332"/>
                </a:lnTo>
                <a:lnTo>
                  <a:pt x="2140" y="1332"/>
                </a:lnTo>
                <a:lnTo>
                  <a:pt x="2152" y="1322"/>
                </a:lnTo>
                <a:lnTo>
                  <a:pt x="2160" y="1310"/>
                </a:lnTo>
                <a:lnTo>
                  <a:pt x="2160" y="1310"/>
                </a:lnTo>
                <a:lnTo>
                  <a:pt x="2172" y="1314"/>
                </a:lnTo>
                <a:lnTo>
                  <a:pt x="2184" y="1318"/>
                </a:lnTo>
                <a:lnTo>
                  <a:pt x="2184" y="1318"/>
                </a:lnTo>
                <a:lnTo>
                  <a:pt x="2186" y="1322"/>
                </a:lnTo>
                <a:lnTo>
                  <a:pt x="2188" y="1324"/>
                </a:lnTo>
                <a:lnTo>
                  <a:pt x="2190" y="1324"/>
                </a:lnTo>
                <a:lnTo>
                  <a:pt x="2190" y="1324"/>
                </a:lnTo>
                <a:lnTo>
                  <a:pt x="2188" y="1330"/>
                </a:lnTo>
                <a:lnTo>
                  <a:pt x="2188" y="1334"/>
                </a:lnTo>
                <a:lnTo>
                  <a:pt x="2192" y="1336"/>
                </a:lnTo>
                <a:lnTo>
                  <a:pt x="2192" y="1336"/>
                </a:lnTo>
                <a:lnTo>
                  <a:pt x="2194" y="1328"/>
                </a:lnTo>
                <a:lnTo>
                  <a:pt x="2196" y="1326"/>
                </a:lnTo>
                <a:lnTo>
                  <a:pt x="2200" y="1324"/>
                </a:lnTo>
                <a:lnTo>
                  <a:pt x="2200" y="1324"/>
                </a:lnTo>
                <a:lnTo>
                  <a:pt x="2194" y="1312"/>
                </a:lnTo>
                <a:lnTo>
                  <a:pt x="2190" y="1306"/>
                </a:lnTo>
                <a:lnTo>
                  <a:pt x="2188" y="1304"/>
                </a:lnTo>
                <a:lnTo>
                  <a:pt x="2188" y="1304"/>
                </a:lnTo>
                <a:lnTo>
                  <a:pt x="2190" y="1300"/>
                </a:lnTo>
                <a:lnTo>
                  <a:pt x="2190" y="1294"/>
                </a:lnTo>
                <a:lnTo>
                  <a:pt x="2188" y="1288"/>
                </a:lnTo>
                <a:lnTo>
                  <a:pt x="2190" y="1284"/>
                </a:lnTo>
                <a:lnTo>
                  <a:pt x="2190" y="1284"/>
                </a:lnTo>
                <a:lnTo>
                  <a:pt x="2186" y="1286"/>
                </a:lnTo>
                <a:lnTo>
                  <a:pt x="2182" y="1292"/>
                </a:lnTo>
                <a:lnTo>
                  <a:pt x="2180" y="1298"/>
                </a:lnTo>
                <a:lnTo>
                  <a:pt x="2180" y="1300"/>
                </a:lnTo>
                <a:lnTo>
                  <a:pt x="2182" y="1304"/>
                </a:lnTo>
                <a:lnTo>
                  <a:pt x="2182" y="1304"/>
                </a:lnTo>
                <a:lnTo>
                  <a:pt x="2180" y="1304"/>
                </a:lnTo>
                <a:lnTo>
                  <a:pt x="2180" y="1308"/>
                </a:lnTo>
                <a:lnTo>
                  <a:pt x="2180" y="1308"/>
                </a:lnTo>
                <a:lnTo>
                  <a:pt x="2172" y="1308"/>
                </a:lnTo>
                <a:lnTo>
                  <a:pt x="2164" y="1304"/>
                </a:lnTo>
                <a:lnTo>
                  <a:pt x="2164" y="1304"/>
                </a:lnTo>
                <a:lnTo>
                  <a:pt x="2176" y="1282"/>
                </a:lnTo>
                <a:lnTo>
                  <a:pt x="2190" y="1260"/>
                </a:lnTo>
                <a:lnTo>
                  <a:pt x="2196" y="1252"/>
                </a:lnTo>
                <a:lnTo>
                  <a:pt x="2204" y="1244"/>
                </a:lnTo>
                <a:lnTo>
                  <a:pt x="2214" y="1238"/>
                </a:lnTo>
                <a:lnTo>
                  <a:pt x="2224" y="1236"/>
                </a:lnTo>
                <a:lnTo>
                  <a:pt x="2224" y="1236"/>
                </a:lnTo>
                <a:lnTo>
                  <a:pt x="2226" y="1240"/>
                </a:lnTo>
                <a:lnTo>
                  <a:pt x="2226" y="1240"/>
                </a:lnTo>
                <a:lnTo>
                  <a:pt x="2224" y="1240"/>
                </a:lnTo>
                <a:lnTo>
                  <a:pt x="2224" y="1240"/>
                </a:lnTo>
                <a:lnTo>
                  <a:pt x="2222" y="1250"/>
                </a:lnTo>
                <a:lnTo>
                  <a:pt x="2222" y="1262"/>
                </a:lnTo>
                <a:lnTo>
                  <a:pt x="2224" y="1272"/>
                </a:lnTo>
                <a:lnTo>
                  <a:pt x="2228" y="1276"/>
                </a:lnTo>
                <a:lnTo>
                  <a:pt x="2230" y="1280"/>
                </a:lnTo>
                <a:lnTo>
                  <a:pt x="2230" y="1280"/>
                </a:lnTo>
                <a:lnTo>
                  <a:pt x="2230" y="1298"/>
                </a:lnTo>
                <a:lnTo>
                  <a:pt x="2228" y="1314"/>
                </a:lnTo>
                <a:lnTo>
                  <a:pt x="2228" y="1314"/>
                </a:lnTo>
                <a:lnTo>
                  <a:pt x="2222" y="1334"/>
                </a:lnTo>
                <a:lnTo>
                  <a:pt x="2212" y="1360"/>
                </a:lnTo>
                <a:lnTo>
                  <a:pt x="2208" y="1374"/>
                </a:lnTo>
                <a:lnTo>
                  <a:pt x="2208" y="1386"/>
                </a:lnTo>
                <a:lnTo>
                  <a:pt x="2210" y="1398"/>
                </a:lnTo>
                <a:lnTo>
                  <a:pt x="2212" y="1404"/>
                </a:lnTo>
                <a:lnTo>
                  <a:pt x="2216" y="1408"/>
                </a:lnTo>
                <a:lnTo>
                  <a:pt x="2216" y="1408"/>
                </a:lnTo>
                <a:lnTo>
                  <a:pt x="2224" y="1414"/>
                </a:lnTo>
                <a:lnTo>
                  <a:pt x="2234" y="1414"/>
                </a:lnTo>
                <a:lnTo>
                  <a:pt x="2242" y="1410"/>
                </a:lnTo>
                <a:lnTo>
                  <a:pt x="2250" y="1404"/>
                </a:lnTo>
                <a:lnTo>
                  <a:pt x="2258" y="1398"/>
                </a:lnTo>
                <a:lnTo>
                  <a:pt x="2264" y="1388"/>
                </a:lnTo>
                <a:lnTo>
                  <a:pt x="2268" y="1380"/>
                </a:lnTo>
                <a:lnTo>
                  <a:pt x="2270" y="1370"/>
                </a:lnTo>
                <a:lnTo>
                  <a:pt x="2270" y="1370"/>
                </a:lnTo>
                <a:lnTo>
                  <a:pt x="2272" y="1362"/>
                </a:lnTo>
                <a:lnTo>
                  <a:pt x="2270" y="1354"/>
                </a:lnTo>
                <a:lnTo>
                  <a:pt x="2264" y="1336"/>
                </a:lnTo>
                <a:lnTo>
                  <a:pt x="2264" y="1336"/>
                </a:lnTo>
                <a:lnTo>
                  <a:pt x="2270" y="1334"/>
                </a:lnTo>
                <a:lnTo>
                  <a:pt x="2270" y="1334"/>
                </a:lnTo>
                <a:lnTo>
                  <a:pt x="2276" y="1320"/>
                </a:lnTo>
                <a:lnTo>
                  <a:pt x="2282" y="1306"/>
                </a:lnTo>
                <a:lnTo>
                  <a:pt x="2288" y="1292"/>
                </a:lnTo>
                <a:lnTo>
                  <a:pt x="2294" y="1278"/>
                </a:lnTo>
                <a:lnTo>
                  <a:pt x="2294" y="1278"/>
                </a:lnTo>
                <a:lnTo>
                  <a:pt x="2288" y="1284"/>
                </a:lnTo>
                <a:lnTo>
                  <a:pt x="2284" y="1288"/>
                </a:lnTo>
                <a:lnTo>
                  <a:pt x="2280" y="1294"/>
                </a:lnTo>
                <a:lnTo>
                  <a:pt x="2278" y="1304"/>
                </a:lnTo>
                <a:lnTo>
                  <a:pt x="2278" y="1304"/>
                </a:lnTo>
                <a:lnTo>
                  <a:pt x="2276" y="1304"/>
                </a:lnTo>
                <a:lnTo>
                  <a:pt x="2276" y="1302"/>
                </a:lnTo>
                <a:lnTo>
                  <a:pt x="2276" y="1300"/>
                </a:lnTo>
                <a:lnTo>
                  <a:pt x="2274" y="1300"/>
                </a:lnTo>
                <a:lnTo>
                  <a:pt x="2274" y="1300"/>
                </a:lnTo>
                <a:lnTo>
                  <a:pt x="2268" y="1318"/>
                </a:lnTo>
                <a:lnTo>
                  <a:pt x="2262" y="1334"/>
                </a:lnTo>
                <a:lnTo>
                  <a:pt x="2262" y="1334"/>
                </a:lnTo>
                <a:lnTo>
                  <a:pt x="2254" y="1318"/>
                </a:lnTo>
                <a:lnTo>
                  <a:pt x="2248" y="1304"/>
                </a:lnTo>
                <a:lnTo>
                  <a:pt x="2244" y="1288"/>
                </a:lnTo>
                <a:lnTo>
                  <a:pt x="2242" y="1280"/>
                </a:lnTo>
                <a:lnTo>
                  <a:pt x="2244" y="1272"/>
                </a:lnTo>
                <a:lnTo>
                  <a:pt x="2244" y="1272"/>
                </a:lnTo>
                <a:lnTo>
                  <a:pt x="2250" y="1254"/>
                </a:lnTo>
                <a:lnTo>
                  <a:pt x="2254" y="1244"/>
                </a:lnTo>
                <a:lnTo>
                  <a:pt x="2260" y="1236"/>
                </a:lnTo>
                <a:lnTo>
                  <a:pt x="2260" y="1236"/>
                </a:lnTo>
                <a:lnTo>
                  <a:pt x="2268" y="1226"/>
                </a:lnTo>
                <a:lnTo>
                  <a:pt x="2284" y="1216"/>
                </a:lnTo>
                <a:lnTo>
                  <a:pt x="2284" y="1216"/>
                </a:lnTo>
                <a:lnTo>
                  <a:pt x="2288" y="1218"/>
                </a:lnTo>
                <a:lnTo>
                  <a:pt x="2288" y="1224"/>
                </a:lnTo>
                <a:lnTo>
                  <a:pt x="2290" y="1230"/>
                </a:lnTo>
                <a:lnTo>
                  <a:pt x="2292" y="1234"/>
                </a:lnTo>
                <a:lnTo>
                  <a:pt x="2292" y="1234"/>
                </a:lnTo>
                <a:lnTo>
                  <a:pt x="2286" y="1242"/>
                </a:lnTo>
                <a:lnTo>
                  <a:pt x="2282" y="1248"/>
                </a:lnTo>
                <a:lnTo>
                  <a:pt x="2282" y="1254"/>
                </a:lnTo>
                <a:lnTo>
                  <a:pt x="2282" y="1254"/>
                </a:lnTo>
                <a:lnTo>
                  <a:pt x="2286" y="1256"/>
                </a:lnTo>
                <a:lnTo>
                  <a:pt x="2290" y="1252"/>
                </a:lnTo>
                <a:lnTo>
                  <a:pt x="2296" y="1246"/>
                </a:lnTo>
                <a:lnTo>
                  <a:pt x="2296" y="1246"/>
                </a:lnTo>
                <a:lnTo>
                  <a:pt x="2298" y="1248"/>
                </a:lnTo>
                <a:lnTo>
                  <a:pt x="2300" y="1252"/>
                </a:lnTo>
                <a:lnTo>
                  <a:pt x="2300" y="1252"/>
                </a:lnTo>
                <a:lnTo>
                  <a:pt x="2290" y="1258"/>
                </a:lnTo>
                <a:lnTo>
                  <a:pt x="2286" y="1260"/>
                </a:lnTo>
                <a:lnTo>
                  <a:pt x="2282" y="1264"/>
                </a:lnTo>
                <a:lnTo>
                  <a:pt x="2282" y="1264"/>
                </a:lnTo>
                <a:lnTo>
                  <a:pt x="2282" y="1268"/>
                </a:lnTo>
                <a:lnTo>
                  <a:pt x="2282" y="1270"/>
                </a:lnTo>
                <a:lnTo>
                  <a:pt x="2280" y="1272"/>
                </a:lnTo>
                <a:lnTo>
                  <a:pt x="2282" y="1272"/>
                </a:lnTo>
                <a:lnTo>
                  <a:pt x="2282" y="1272"/>
                </a:lnTo>
                <a:lnTo>
                  <a:pt x="2286" y="1268"/>
                </a:lnTo>
                <a:lnTo>
                  <a:pt x="2290" y="1264"/>
                </a:lnTo>
                <a:lnTo>
                  <a:pt x="2304" y="1262"/>
                </a:lnTo>
                <a:lnTo>
                  <a:pt x="2304" y="1262"/>
                </a:lnTo>
                <a:lnTo>
                  <a:pt x="2306" y="1264"/>
                </a:lnTo>
                <a:lnTo>
                  <a:pt x="2306" y="1264"/>
                </a:lnTo>
                <a:lnTo>
                  <a:pt x="2306" y="1262"/>
                </a:lnTo>
                <a:lnTo>
                  <a:pt x="2306" y="1262"/>
                </a:lnTo>
                <a:lnTo>
                  <a:pt x="2314" y="1260"/>
                </a:lnTo>
                <a:lnTo>
                  <a:pt x="2314" y="1260"/>
                </a:lnTo>
                <a:lnTo>
                  <a:pt x="2316" y="1264"/>
                </a:lnTo>
                <a:lnTo>
                  <a:pt x="2316" y="1272"/>
                </a:lnTo>
                <a:lnTo>
                  <a:pt x="2316" y="1272"/>
                </a:lnTo>
                <a:lnTo>
                  <a:pt x="2318" y="1270"/>
                </a:lnTo>
                <a:lnTo>
                  <a:pt x="2322" y="1268"/>
                </a:lnTo>
                <a:lnTo>
                  <a:pt x="2324" y="1266"/>
                </a:lnTo>
                <a:lnTo>
                  <a:pt x="2324" y="1262"/>
                </a:lnTo>
                <a:lnTo>
                  <a:pt x="2324" y="1262"/>
                </a:lnTo>
                <a:lnTo>
                  <a:pt x="2334" y="1262"/>
                </a:lnTo>
                <a:lnTo>
                  <a:pt x="2334" y="1262"/>
                </a:lnTo>
                <a:lnTo>
                  <a:pt x="2336" y="1266"/>
                </a:lnTo>
                <a:lnTo>
                  <a:pt x="2336" y="1272"/>
                </a:lnTo>
                <a:lnTo>
                  <a:pt x="2336" y="1272"/>
                </a:lnTo>
                <a:lnTo>
                  <a:pt x="2342" y="1272"/>
                </a:lnTo>
                <a:lnTo>
                  <a:pt x="2348" y="1272"/>
                </a:lnTo>
                <a:lnTo>
                  <a:pt x="2348" y="1272"/>
                </a:lnTo>
                <a:lnTo>
                  <a:pt x="2350" y="1274"/>
                </a:lnTo>
                <a:lnTo>
                  <a:pt x="2350" y="1276"/>
                </a:lnTo>
                <a:lnTo>
                  <a:pt x="2350" y="1284"/>
                </a:lnTo>
                <a:lnTo>
                  <a:pt x="2350" y="1284"/>
                </a:lnTo>
                <a:lnTo>
                  <a:pt x="2354" y="1284"/>
                </a:lnTo>
                <a:lnTo>
                  <a:pt x="2356" y="1282"/>
                </a:lnTo>
                <a:lnTo>
                  <a:pt x="2358" y="1278"/>
                </a:lnTo>
                <a:lnTo>
                  <a:pt x="2360" y="1276"/>
                </a:lnTo>
                <a:lnTo>
                  <a:pt x="2360" y="1276"/>
                </a:lnTo>
                <a:lnTo>
                  <a:pt x="2370" y="1280"/>
                </a:lnTo>
                <a:lnTo>
                  <a:pt x="2378" y="1280"/>
                </a:lnTo>
                <a:lnTo>
                  <a:pt x="2378" y="1280"/>
                </a:lnTo>
                <a:lnTo>
                  <a:pt x="2378" y="1280"/>
                </a:lnTo>
                <a:lnTo>
                  <a:pt x="2378" y="1280"/>
                </a:lnTo>
                <a:lnTo>
                  <a:pt x="2378" y="1280"/>
                </a:lnTo>
                <a:lnTo>
                  <a:pt x="2378" y="1280"/>
                </a:lnTo>
                <a:lnTo>
                  <a:pt x="2388" y="1276"/>
                </a:lnTo>
                <a:lnTo>
                  <a:pt x="2398" y="1272"/>
                </a:lnTo>
                <a:lnTo>
                  <a:pt x="2416" y="1260"/>
                </a:lnTo>
                <a:lnTo>
                  <a:pt x="2416" y="1260"/>
                </a:lnTo>
                <a:lnTo>
                  <a:pt x="2414" y="1252"/>
                </a:lnTo>
                <a:lnTo>
                  <a:pt x="2416" y="1244"/>
                </a:lnTo>
                <a:lnTo>
                  <a:pt x="2416" y="1244"/>
                </a:lnTo>
                <a:lnTo>
                  <a:pt x="2426" y="1256"/>
                </a:lnTo>
                <a:lnTo>
                  <a:pt x="2436" y="1268"/>
                </a:lnTo>
                <a:lnTo>
                  <a:pt x="2436" y="1268"/>
                </a:lnTo>
                <a:lnTo>
                  <a:pt x="2436" y="1286"/>
                </a:lnTo>
                <a:lnTo>
                  <a:pt x="2434" y="1294"/>
                </a:lnTo>
                <a:lnTo>
                  <a:pt x="2428" y="1300"/>
                </a:lnTo>
                <a:lnTo>
                  <a:pt x="2428" y="1300"/>
                </a:lnTo>
                <a:lnTo>
                  <a:pt x="2432" y="1302"/>
                </a:lnTo>
                <a:lnTo>
                  <a:pt x="2434" y="1306"/>
                </a:lnTo>
                <a:lnTo>
                  <a:pt x="2438" y="1316"/>
                </a:lnTo>
                <a:lnTo>
                  <a:pt x="2438" y="1316"/>
                </a:lnTo>
                <a:lnTo>
                  <a:pt x="2428" y="1322"/>
                </a:lnTo>
                <a:lnTo>
                  <a:pt x="2432" y="1322"/>
                </a:lnTo>
                <a:lnTo>
                  <a:pt x="2432" y="1322"/>
                </a:lnTo>
                <a:lnTo>
                  <a:pt x="2428" y="1328"/>
                </a:lnTo>
                <a:lnTo>
                  <a:pt x="2426" y="1332"/>
                </a:lnTo>
                <a:lnTo>
                  <a:pt x="2422" y="1332"/>
                </a:lnTo>
                <a:lnTo>
                  <a:pt x="2422" y="1332"/>
                </a:lnTo>
                <a:lnTo>
                  <a:pt x="2424" y="1336"/>
                </a:lnTo>
                <a:lnTo>
                  <a:pt x="2424" y="1342"/>
                </a:lnTo>
                <a:lnTo>
                  <a:pt x="2424" y="1342"/>
                </a:lnTo>
                <a:lnTo>
                  <a:pt x="2426" y="1340"/>
                </a:lnTo>
                <a:lnTo>
                  <a:pt x="2428" y="1340"/>
                </a:lnTo>
                <a:lnTo>
                  <a:pt x="2428" y="1340"/>
                </a:lnTo>
                <a:lnTo>
                  <a:pt x="2426" y="1350"/>
                </a:lnTo>
                <a:lnTo>
                  <a:pt x="2426" y="1350"/>
                </a:lnTo>
                <a:lnTo>
                  <a:pt x="2440" y="1356"/>
                </a:lnTo>
                <a:lnTo>
                  <a:pt x="2440" y="1356"/>
                </a:lnTo>
                <a:lnTo>
                  <a:pt x="2452" y="1348"/>
                </a:lnTo>
                <a:lnTo>
                  <a:pt x="2452" y="1348"/>
                </a:lnTo>
                <a:lnTo>
                  <a:pt x="2452" y="1344"/>
                </a:lnTo>
                <a:lnTo>
                  <a:pt x="2450" y="1344"/>
                </a:lnTo>
                <a:lnTo>
                  <a:pt x="2450" y="1344"/>
                </a:lnTo>
                <a:lnTo>
                  <a:pt x="2450" y="1344"/>
                </a:lnTo>
                <a:lnTo>
                  <a:pt x="2448" y="1344"/>
                </a:lnTo>
                <a:lnTo>
                  <a:pt x="2444" y="1344"/>
                </a:lnTo>
                <a:lnTo>
                  <a:pt x="2444" y="1344"/>
                </a:lnTo>
                <a:lnTo>
                  <a:pt x="2442" y="1336"/>
                </a:lnTo>
                <a:lnTo>
                  <a:pt x="2444" y="1330"/>
                </a:lnTo>
                <a:lnTo>
                  <a:pt x="2448" y="1324"/>
                </a:lnTo>
                <a:lnTo>
                  <a:pt x="2454" y="1320"/>
                </a:lnTo>
                <a:lnTo>
                  <a:pt x="2454" y="1320"/>
                </a:lnTo>
                <a:lnTo>
                  <a:pt x="2448" y="1304"/>
                </a:lnTo>
                <a:lnTo>
                  <a:pt x="2446" y="1294"/>
                </a:lnTo>
                <a:lnTo>
                  <a:pt x="2444" y="1284"/>
                </a:lnTo>
                <a:lnTo>
                  <a:pt x="2444" y="1284"/>
                </a:lnTo>
                <a:lnTo>
                  <a:pt x="2448" y="1292"/>
                </a:lnTo>
                <a:lnTo>
                  <a:pt x="2448" y="1292"/>
                </a:lnTo>
                <a:lnTo>
                  <a:pt x="2452" y="1304"/>
                </a:lnTo>
                <a:lnTo>
                  <a:pt x="2454" y="1316"/>
                </a:lnTo>
                <a:lnTo>
                  <a:pt x="2456" y="1322"/>
                </a:lnTo>
                <a:lnTo>
                  <a:pt x="2460" y="1326"/>
                </a:lnTo>
                <a:lnTo>
                  <a:pt x="2464" y="1330"/>
                </a:lnTo>
                <a:lnTo>
                  <a:pt x="2472" y="1330"/>
                </a:lnTo>
                <a:lnTo>
                  <a:pt x="2472" y="1330"/>
                </a:lnTo>
                <a:lnTo>
                  <a:pt x="2476" y="1326"/>
                </a:lnTo>
                <a:lnTo>
                  <a:pt x="2476" y="1322"/>
                </a:lnTo>
                <a:lnTo>
                  <a:pt x="2476" y="1316"/>
                </a:lnTo>
                <a:lnTo>
                  <a:pt x="2474" y="1312"/>
                </a:lnTo>
                <a:lnTo>
                  <a:pt x="2470" y="1302"/>
                </a:lnTo>
                <a:lnTo>
                  <a:pt x="2462" y="1296"/>
                </a:lnTo>
                <a:lnTo>
                  <a:pt x="2462" y="1296"/>
                </a:lnTo>
                <a:lnTo>
                  <a:pt x="2456" y="1278"/>
                </a:lnTo>
                <a:lnTo>
                  <a:pt x="2450" y="1260"/>
                </a:lnTo>
                <a:lnTo>
                  <a:pt x="2450" y="1260"/>
                </a:lnTo>
                <a:lnTo>
                  <a:pt x="2452" y="1258"/>
                </a:lnTo>
                <a:lnTo>
                  <a:pt x="2452" y="1258"/>
                </a:lnTo>
                <a:lnTo>
                  <a:pt x="2450" y="1258"/>
                </a:lnTo>
                <a:lnTo>
                  <a:pt x="2448" y="1256"/>
                </a:lnTo>
                <a:lnTo>
                  <a:pt x="2446" y="1254"/>
                </a:lnTo>
                <a:lnTo>
                  <a:pt x="2446" y="1254"/>
                </a:lnTo>
                <a:lnTo>
                  <a:pt x="2446" y="1252"/>
                </a:lnTo>
                <a:lnTo>
                  <a:pt x="2446" y="1252"/>
                </a:lnTo>
                <a:lnTo>
                  <a:pt x="2446" y="1246"/>
                </a:lnTo>
                <a:lnTo>
                  <a:pt x="2444" y="1240"/>
                </a:lnTo>
                <a:lnTo>
                  <a:pt x="2436" y="1230"/>
                </a:lnTo>
                <a:lnTo>
                  <a:pt x="2436" y="1230"/>
                </a:lnTo>
                <a:lnTo>
                  <a:pt x="2438" y="1220"/>
                </a:lnTo>
                <a:lnTo>
                  <a:pt x="2438" y="1220"/>
                </a:lnTo>
                <a:lnTo>
                  <a:pt x="2448" y="1210"/>
                </a:lnTo>
                <a:lnTo>
                  <a:pt x="2450" y="1204"/>
                </a:lnTo>
                <a:lnTo>
                  <a:pt x="2452" y="1198"/>
                </a:lnTo>
                <a:lnTo>
                  <a:pt x="2452" y="1198"/>
                </a:lnTo>
                <a:lnTo>
                  <a:pt x="2458" y="1194"/>
                </a:lnTo>
                <a:lnTo>
                  <a:pt x="2458" y="1194"/>
                </a:lnTo>
                <a:lnTo>
                  <a:pt x="2460" y="1194"/>
                </a:lnTo>
                <a:lnTo>
                  <a:pt x="2460" y="1194"/>
                </a:lnTo>
                <a:lnTo>
                  <a:pt x="2460" y="1192"/>
                </a:lnTo>
                <a:lnTo>
                  <a:pt x="2460" y="1192"/>
                </a:lnTo>
                <a:lnTo>
                  <a:pt x="2460" y="1192"/>
                </a:lnTo>
                <a:lnTo>
                  <a:pt x="2460" y="1192"/>
                </a:lnTo>
                <a:lnTo>
                  <a:pt x="2462" y="1190"/>
                </a:lnTo>
                <a:lnTo>
                  <a:pt x="2462" y="1190"/>
                </a:lnTo>
                <a:lnTo>
                  <a:pt x="2464" y="1188"/>
                </a:lnTo>
                <a:lnTo>
                  <a:pt x="2464" y="1188"/>
                </a:lnTo>
                <a:lnTo>
                  <a:pt x="2470" y="1188"/>
                </a:lnTo>
                <a:lnTo>
                  <a:pt x="2470" y="1188"/>
                </a:lnTo>
                <a:lnTo>
                  <a:pt x="2466" y="1192"/>
                </a:lnTo>
                <a:lnTo>
                  <a:pt x="2468" y="1200"/>
                </a:lnTo>
                <a:lnTo>
                  <a:pt x="2476" y="1200"/>
                </a:lnTo>
                <a:lnTo>
                  <a:pt x="2476" y="1200"/>
                </a:lnTo>
                <a:lnTo>
                  <a:pt x="2478" y="1206"/>
                </a:lnTo>
                <a:lnTo>
                  <a:pt x="2482" y="1212"/>
                </a:lnTo>
                <a:lnTo>
                  <a:pt x="2492" y="1220"/>
                </a:lnTo>
                <a:lnTo>
                  <a:pt x="2492" y="1220"/>
                </a:lnTo>
                <a:lnTo>
                  <a:pt x="2486" y="1230"/>
                </a:lnTo>
                <a:lnTo>
                  <a:pt x="2484" y="1244"/>
                </a:lnTo>
                <a:lnTo>
                  <a:pt x="2484" y="1244"/>
                </a:lnTo>
                <a:lnTo>
                  <a:pt x="2496" y="1238"/>
                </a:lnTo>
                <a:lnTo>
                  <a:pt x="2506" y="1230"/>
                </a:lnTo>
                <a:lnTo>
                  <a:pt x="2506" y="1230"/>
                </a:lnTo>
                <a:lnTo>
                  <a:pt x="2508" y="1232"/>
                </a:lnTo>
                <a:lnTo>
                  <a:pt x="2508" y="1232"/>
                </a:lnTo>
                <a:lnTo>
                  <a:pt x="2514" y="1232"/>
                </a:lnTo>
                <a:lnTo>
                  <a:pt x="2516" y="1230"/>
                </a:lnTo>
                <a:lnTo>
                  <a:pt x="2520" y="1226"/>
                </a:lnTo>
                <a:lnTo>
                  <a:pt x="2524" y="1226"/>
                </a:lnTo>
                <a:lnTo>
                  <a:pt x="2524" y="1226"/>
                </a:lnTo>
                <a:lnTo>
                  <a:pt x="2530" y="1228"/>
                </a:lnTo>
                <a:lnTo>
                  <a:pt x="2536" y="1228"/>
                </a:lnTo>
                <a:lnTo>
                  <a:pt x="2542" y="1226"/>
                </a:lnTo>
                <a:lnTo>
                  <a:pt x="2546" y="1224"/>
                </a:lnTo>
                <a:lnTo>
                  <a:pt x="2556" y="1216"/>
                </a:lnTo>
                <a:lnTo>
                  <a:pt x="2564" y="1208"/>
                </a:lnTo>
                <a:lnTo>
                  <a:pt x="2564" y="1208"/>
                </a:lnTo>
                <a:lnTo>
                  <a:pt x="2572" y="1206"/>
                </a:lnTo>
                <a:lnTo>
                  <a:pt x="2582" y="1208"/>
                </a:lnTo>
                <a:lnTo>
                  <a:pt x="2582" y="1208"/>
                </a:lnTo>
                <a:lnTo>
                  <a:pt x="2582" y="1206"/>
                </a:lnTo>
                <a:lnTo>
                  <a:pt x="2582" y="1206"/>
                </a:lnTo>
                <a:lnTo>
                  <a:pt x="2586" y="1206"/>
                </a:lnTo>
                <a:lnTo>
                  <a:pt x="2586" y="1206"/>
                </a:lnTo>
                <a:lnTo>
                  <a:pt x="2582" y="1214"/>
                </a:lnTo>
                <a:lnTo>
                  <a:pt x="2582" y="1214"/>
                </a:lnTo>
                <a:lnTo>
                  <a:pt x="2588" y="1208"/>
                </a:lnTo>
                <a:lnTo>
                  <a:pt x="2588" y="1208"/>
                </a:lnTo>
                <a:lnTo>
                  <a:pt x="2592" y="1216"/>
                </a:lnTo>
                <a:lnTo>
                  <a:pt x="2594" y="1220"/>
                </a:lnTo>
                <a:lnTo>
                  <a:pt x="2598" y="1222"/>
                </a:lnTo>
                <a:lnTo>
                  <a:pt x="2598" y="1222"/>
                </a:lnTo>
                <a:lnTo>
                  <a:pt x="2596" y="1226"/>
                </a:lnTo>
                <a:lnTo>
                  <a:pt x="2596" y="1230"/>
                </a:lnTo>
                <a:lnTo>
                  <a:pt x="2596" y="1234"/>
                </a:lnTo>
                <a:lnTo>
                  <a:pt x="2594" y="1236"/>
                </a:lnTo>
                <a:lnTo>
                  <a:pt x="2594" y="1236"/>
                </a:lnTo>
                <a:lnTo>
                  <a:pt x="2596" y="1236"/>
                </a:lnTo>
                <a:lnTo>
                  <a:pt x="2600" y="1234"/>
                </a:lnTo>
                <a:lnTo>
                  <a:pt x="2600" y="1234"/>
                </a:lnTo>
                <a:lnTo>
                  <a:pt x="2600" y="1236"/>
                </a:lnTo>
                <a:lnTo>
                  <a:pt x="2600" y="1240"/>
                </a:lnTo>
                <a:lnTo>
                  <a:pt x="2600" y="1240"/>
                </a:lnTo>
                <a:lnTo>
                  <a:pt x="2604" y="1238"/>
                </a:lnTo>
                <a:lnTo>
                  <a:pt x="2606" y="1240"/>
                </a:lnTo>
                <a:lnTo>
                  <a:pt x="2608" y="1242"/>
                </a:lnTo>
                <a:lnTo>
                  <a:pt x="2610" y="1246"/>
                </a:lnTo>
                <a:lnTo>
                  <a:pt x="2608" y="1256"/>
                </a:lnTo>
                <a:lnTo>
                  <a:pt x="2606" y="1258"/>
                </a:lnTo>
                <a:lnTo>
                  <a:pt x="2602" y="1256"/>
                </a:lnTo>
                <a:lnTo>
                  <a:pt x="2602" y="1256"/>
                </a:lnTo>
                <a:lnTo>
                  <a:pt x="2604" y="1260"/>
                </a:lnTo>
                <a:lnTo>
                  <a:pt x="2608" y="1262"/>
                </a:lnTo>
                <a:lnTo>
                  <a:pt x="2618" y="1266"/>
                </a:lnTo>
                <a:lnTo>
                  <a:pt x="2618" y="1266"/>
                </a:lnTo>
                <a:lnTo>
                  <a:pt x="2610" y="1266"/>
                </a:lnTo>
                <a:lnTo>
                  <a:pt x="2606" y="1266"/>
                </a:lnTo>
                <a:lnTo>
                  <a:pt x="2604" y="1264"/>
                </a:lnTo>
                <a:lnTo>
                  <a:pt x="2604" y="1264"/>
                </a:lnTo>
                <a:lnTo>
                  <a:pt x="2600" y="1266"/>
                </a:lnTo>
                <a:lnTo>
                  <a:pt x="2594" y="1266"/>
                </a:lnTo>
                <a:lnTo>
                  <a:pt x="2594" y="1266"/>
                </a:lnTo>
                <a:lnTo>
                  <a:pt x="2596" y="1268"/>
                </a:lnTo>
                <a:lnTo>
                  <a:pt x="2596" y="1270"/>
                </a:lnTo>
                <a:lnTo>
                  <a:pt x="2596" y="1272"/>
                </a:lnTo>
                <a:lnTo>
                  <a:pt x="2596" y="1272"/>
                </a:lnTo>
                <a:lnTo>
                  <a:pt x="2586" y="1272"/>
                </a:lnTo>
                <a:lnTo>
                  <a:pt x="2582" y="1272"/>
                </a:lnTo>
                <a:lnTo>
                  <a:pt x="2580" y="1272"/>
                </a:lnTo>
                <a:lnTo>
                  <a:pt x="2580" y="1272"/>
                </a:lnTo>
                <a:lnTo>
                  <a:pt x="2578" y="1268"/>
                </a:lnTo>
                <a:lnTo>
                  <a:pt x="2578" y="1264"/>
                </a:lnTo>
                <a:lnTo>
                  <a:pt x="2578" y="1262"/>
                </a:lnTo>
                <a:lnTo>
                  <a:pt x="2582" y="1258"/>
                </a:lnTo>
                <a:lnTo>
                  <a:pt x="2574" y="1258"/>
                </a:lnTo>
                <a:lnTo>
                  <a:pt x="2574" y="1258"/>
                </a:lnTo>
                <a:lnTo>
                  <a:pt x="2576" y="1250"/>
                </a:lnTo>
                <a:lnTo>
                  <a:pt x="2578" y="1240"/>
                </a:lnTo>
                <a:lnTo>
                  <a:pt x="2582" y="1232"/>
                </a:lnTo>
                <a:lnTo>
                  <a:pt x="2582" y="1224"/>
                </a:lnTo>
                <a:lnTo>
                  <a:pt x="2582" y="1224"/>
                </a:lnTo>
                <a:lnTo>
                  <a:pt x="2580" y="1224"/>
                </a:lnTo>
                <a:lnTo>
                  <a:pt x="2580" y="1224"/>
                </a:lnTo>
                <a:lnTo>
                  <a:pt x="2582" y="1218"/>
                </a:lnTo>
                <a:lnTo>
                  <a:pt x="2582" y="1218"/>
                </a:lnTo>
                <a:lnTo>
                  <a:pt x="2576" y="1224"/>
                </a:lnTo>
                <a:lnTo>
                  <a:pt x="2572" y="1230"/>
                </a:lnTo>
                <a:lnTo>
                  <a:pt x="2564" y="1244"/>
                </a:lnTo>
                <a:lnTo>
                  <a:pt x="2564" y="1244"/>
                </a:lnTo>
                <a:lnTo>
                  <a:pt x="2572" y="1240"/>
                </a:lnTo>
                <a:lnTo>
                  <a:pt x="2572" y="1240"/>
                </a:lnTo>
                <a:lnTo>
                  <a:pt x="2568" y="1254"/>
                </a:lnTo>
                <a:lnTo>
                  <a:pt x="2566" y="1260"/>
                </a:lnTo>
                <a:lnTo>
                  <a:pt x="2568" y="1268"/>
                </a:lnTo>
                <a:lnTo>
                  <a:pt x="2568" y="1268"/>
                </a:lnTo>
                <a:lnTo>
                  <a:pt x="2566" y="1270"/>
                </a:lnTo>
                <a:lnTo>
                  <a:pt x="2562" y="1270"/>
                </a:lnTo>
                <a:lnTo>
                  <a:pt x="2560" y="1270"/>
                </a:lnTo>
                <a:lnTo>
                  <a:pt x="2558" y="1272"/>
                </a:lnTo>
                <a:lnTo>
                  <a:pt x="2558" y="1272"/>
                </a:lnTo>
                <a:lnTo>
                  <a:pt x="2562" y="1276"/>
                </a:lnTo>
                <a:lnTo>
                  <a:pt x="2566" y="1280"/>
                </a:lnTo>
                <a:lnTo>
                  <a:pt x="2566" y="1280"/>
                </a:lnTo>
                <a:lnTo>
                  <a:pt x="2564" y="1296"/>
                </a:lnTo>
                <a:lnTo>
                  <a:pt x="2564" y="1310"/>
                </a:lnTo>
                <a:lnTo>
                  <a:pt x="2564" y="1326"/>
                </a:lnTo>
                <a:lnTo>
                  <a:pt x="2562" y="1344"/>
                </a:lnTo>
                <a:lnTo>
                  <a:pt x="2562" y="1344"/>
                </a:lnTo>
                <a:lnTo>
                  <a:pt x="2566" y="1344"/>
                </a:lnTo>
                <a:lnTo>
                  <a:pt x="2568" y="1344"/>
                </a:lnTo>
                <a:lnTo>
                  <a:pt x="2568" y="1344"/>
                </a:lnTo>
                <a:lnTo>
                  <a:pt x="2568" y="1336"/>
                </a:lnTo>
                <a:lnTo>
                  <a:pt x="2568" y="1330"/>
                </a:lnTo>
                <a:lnTo>
                  <a:pt x="2572" y="1324"/>
                </a:lnTo>
                <a:lnTo>
                  <a:pt x="2576" y="1320"/>
                </a:lnTo>
                <a:lnTo>
                  <a:pt x="2582" y="1316"/>
                </a:lnTo>
                <a:lnTo>
                  <a:pt x="2588" y="1314"/>
                </a:lnTo>
                <a:lnTo>
                  <a:pt x="2594" y="1314"/>
                </a:lnTo>
                <a:lnTo>
                  <a:pt x="2600" y="1316"/>
                </a:lnTo>
                <a:lnTo>
                  <a:pt x="2600" y="1316"/>
                </a:lnTo>
                <a:lnTo>
                  <a:pt x="2602" y="1320"/>
                </a:lnTo>
                <a:lnTo>
                  <a:pt x="2604" y="1322"/>
                </a:lnTo>
                <a:lnTo>
                  <a:pt x="2608" y="1324"/>
                </a:lnTo>
                <a:lnTo>
                  <a:pt x="2606" y="1330"/>
                </a:lnTo>
                <a:lnTo>
                  <a:pt x="2606" y="1330"/>
                </a:lnTo>
                <a:lnTo>
                  <a:pt x="2610" y="1330"/>
                </a:lnTo>
                <a:lnTo>
                  <a:pt x="2612" y="1330"/>
                </a:lnTo>
                <a:lnTo>
                  <a:pt x="2614" y="1332"/>
                </a:lnTo>
                <a:lnTo>
                  <a:pt x="2616" y="1334"/>
                </a:lnTo>
                <a:lnTo>
                  <a:pt x="2616" y="1334"/>
                </a:lnTo>
                <a:lnTo>
                  <a:pt x="2618" y="1330"/>
                </a:lnTo>
                <a:lnTo>
                  <a:pt x="2618" y="1328"/>
                </a:lnTo>
                <a:lnTo>
                  <a:pt x="2616" y="1320"/>
                </a:lnTo>
                <a:lnTo>
                  <a:pt x="2616" y="1320"/>
                </a:lnTo>
                <a:lnTo>
                  <a:pt x="2624" y="1320"/>
                </a:lnTo>
                <a:lnTo>
                  <a:pt x="2632" y="1322"/>
                </a:lnTo>
                <a:lnTo>
                  <a:pt x="2640" y="1322"/>
                </a:lnTo>
                <a:lnTo>
                  <a:pt x="2642" y="1322"/>
                </a:lnTo>
                <a:lnTo>
                  <a:pt x="2644" y="1320"/>
                </a:lnTo>
                <a:lnTo>
                  <a:pt x="2644" y="1320"/>
                </a:lnTo>
                <a:lnTo>
                  <a:pt x="2654" y="1328"/>
                </a:lnTo>
                <a:lnTo>
                  <a:pt x="2666" y="1336"/>
                </a:lnTo>
                <a:lnTo>
                  <a:pt x="2686" y="1348"/>
                </a:lnTo>
                <a:lnTo>
                  <a:pt x="2686" y="1348"/>
                </a:lnTo>
                <a:lnTo>
                  <a:pt x="2682" y="1340"/>
                </a:lnTo>
                <a:lnTo>
                  <a:pt x="2682" y="1340"/>
                </a:lnTo>
                <a:lnTo>
                  <a:pt x="2676" y="1338"/>
                </a:lnTo>
                <a:lnTo>
                  <a:pt x="2668" y="1336"/>
                </a:lnTo>
                <a:lnTo>
                  <a:pt x="2668" y="1336"/>
                </a:lnTo>
                <a:lnTo>
                  <a:pt x="2668" y="1332"/>
                </a:lnTo>
                <a:lnTo>
                  <a:pt x="2666" y="1330"/>
                </a:lnTo>
                <a:lnTo>
                  <a:pt x="2660" y="1328"/>
                </a:lnTo>
                <a:lnTo>
                  <a:pt x="2660" y="1328"/>
                </a:lnTo>
                <a:lnTo>
                  <a:pt x="2662" y="1326"/>
                </a:lnTo>
                <a:lnTo>
                  <a:pt x="2662" y="1324"/>
                </a:lnTo>
                <a:lnTo>
                  <a:pt x="2662" y="1324"/>
                </a:lnTo>
                <a:lnTo>
                  <a:pt x="2660" y="1322"/>
                </a:lnTo>
                <a:lnTo>
                  <a:pt x="2658" y="1322"/>
                </a:lnTo>
                <a:lnTo>
                  <a:pt x="2658" y="1322"/>
                </a:lnTo>
                <a:lnTo>
                  <a:pt x="2656" y="1322"/>
                </a:lnTo>
                <a:lnTo>
                  <a:pt x="2656" y="1322"/>
                </a:lnTo>
                <a:lnTo>
                  <a:pt x="2654" y="1318"/>
                </a:lnTo>
                <a:lnTo>
                  <a:pt x="2652" y="1316"/>
                </a:lnTo>
                <a:lnTo>
                  <a:pt x="2654" y="1310"/>
                </a:lnTo>
                <a:lnTo>
                  <a:pt x="2654" y="1304"/>
                </a:lnTo>
                <a:lnTo>
                  <a:pt x="2654" y="1298"/>
                </a:lnTo>
                <a:lnTo>
                  <a:pt x="2654" y="1298"/>
                </a:lnTo>
                <a:lnTo>
                  <a:pt x="2662" y="1290"/>
                </a:lnTo>
                <a:lnTo>
                  <a:pt x="2662" y="1284"/>
                </a:lnTo>
                <a:lnTo>
                  <a:pt x="2660" y="1280"/>
                </a:lnTo>
                <a:lnTo>
                  <a:pt x="2660" y="1280"/>
                </a:lnTo>
                <a:lnTo>
                  <a:pt x="2668" y="1278"/>
                </a:lnTo>
                <a:lnTo>
                  <a:pt x="2672" y="1274"/>
                </a:lnTo>
                <a:lnTo>
                  <a:pt x="2676" y="1270"/>
                </a:lnTo>
                <a:lnTo>
                  <a:pt x="2678" y="1264"/>
                </a:lnTo>
                <a:lnTo>
                  <a:pt x="2678" y="1264"/>
                </a:lnTo>
                <a:lnTo>
                  <a:pt x="2690" y="1270"/>
                </a:lnTo>
                <a:lnTo>
                  <a:pt x="2704" y="1274"/>
                </a:lnTo>
                <a:lnTo>
                  <a:pt x="2704" y="1274"/>
                </a:lnTo>
                <a:lnTo>
                  <a:pt x="2710" y="1268"/>
                </a:lnTo>
                <a:lnTo>
                  <a:pt x="2712" y="1262"/>
                </a:lnTo>
                <a:lnTo>
                  <a:pt x="2714" y="1254"/>
                </a:lnTo>
                <a:lnTo>
                  <a:pt x="2712" y="1246"/>
                </a:lnTo>
                <a:lnTo>
                  <a:pt x="2712" y="1246"/>
                </a:lnTo>
                <a:lnTo>
                  <a:pt x="2708" y="1244"/>
                </a:lnTo>
                <a:lnTo>
                  <a:pt x="2708" y="1244"/>
                </a:lnTo>
                <a:lnTo>
                  <a:pt x="2712" y="1240"/>
                </a:lnTo>
                <a:lnTo>
                  <a:pt x="2712" y="1240"/>
                </a:lnTo>
                <a:lnTo>
                  <a:pt x="2712" y="1236"/>
                </a:lnTo>
                <a:lnTo>
                  <a:pt x="2710" y="1230"/>
                </a:lnTo>
                <a:lnTo>
                  <a:pt x="2710" y="1230"/>
                </a:lnTo>
                <a:lnTo>
                  <a:pt x="2722" y="1242"/>
                </a:lnTo>
                <a:lnTo>
                  <a:pt x="2732" y="1252"/>
                </a:lnTo>
                <a:lnTo>
                  <a:pt x="2732" y="1252"/>
                </a:lnTo>
                <a:lnTo>
                  <a:pt x="2726" y="1252"/>
                </a:lnTo>
                <a:lnTo>
                  <a:pt x="2726" y="1252"/>
                </a:lnTo>
                <a:lnTo>
                  <a:pt x="2734" y="1256"/>
                </a:lnTo>
                <a:lnTo>
                  <a:pt x="2734" y="1256"/>
                </a:lnTo>
                <a:lnTo>
                  <a:pt x="2738" y="1262"/>
                </a:lnTo>
                <a:lnTo>
                  <a:pt x="2738" y="1262"/>
                </a:lnTo>
                <a:lnTo>
                  <a:pt x="2740" y="1260"/>
                </a:lnTo>
                <a:lnTo>
                  <a:pt x="2740" y="1256"/>
                </a:lnTo>
                <a:lnTo>
                  <a:pt x="2740" y="1256"/>
                </a:lnTo>
                <a:lnTo>
                  <a:pt x="2748" y="1258"/>
                </a:lnTo>
                <a:lnTo>
                  <a:pt x="2758" y="1256"/>
                </a:lnTo>
                <a:lnTo>
                  <a:pt x="2758" y="1256"/>
                </a:lnTo>
                <a:lnTo>
                  <a:pt x="2768" y="1268"/>
                </a:lnTo>
                <a:lnTo>
                  <a:pt x="2774" y="1272"/>
                </a:lnTo>
                <a:lnTo>
                  <a:pt x="2780" y="1276"/>
                </a:lnTo>
                <a:lnTo>
                  <a:pt x="2780" y="1276"/>
                </a:lnTo>
                <a:lnTo>
                  <a:pt x="2788" y="1300"/>
                </a:lnTo>
                <a:lnTo>
                  <a:pt x="2794" y="1312"/>
                </a:lnTo>
                <a:lnTo>
                  <a:pt x="2802" y="1320"/>
                </a:lnTo>
                <a:lnTo>
                  <a:pt x="2802" y="1320"/>
                </a:lnTo>
                <a:lnTo>
                  <a:pt x="2792" y="1292"/>
                </a:lnTo>
                <a:lnTo>
                  <a:pt x="2780" y="1262"/>
                </a:lnTo>
                <a:lnTo>
                  <a:pt x="2780" y="1262"/>
                </a:lnTo>
                <a:lnTo>
                  <a:pt x="2786" y="1262"/>
                </a:lnTo>
                <a:lnTo>
                  <a:pt x="2794" y="1260"/>
                </a:lnTo>
                <a:lnTo>
                  <a:pt x="2794" y="1260"/>
                </a:lnTo>
                <a:lnTo>
                  <a:pt x="2808" y="1270"/>
                </a:lnTo>
                <a:lnTo>
                  <a:pt x="2808" y="1270"/>
                </a:lnTo>
                <a:lnTo>
                  <a:pt x="2798" y="1276"/>
                </a:lnTo>
                <a:lnTo>
                  <a:pt x="2798" y="1276"/>
                </a:lnTo>
                <a:lnTo>
                  <a:pt x="2812" y="1272"/>
                </a:lnTo>
                <a:lnTo>
                  <a:pt x="2812" y="1272"/>
                </a:lnTo>
                <a:lnTo>
                  <a:pt x="2814" y="1276"/>
                </a:lnTo>
                <a:lnTo>
                  <a:pt x="2814" y="1276"/>
                </a:lnTo>
                <a:lnTo>
                  <a:pt x="2812" y="1276"/>
                </a:lnTo>
                <a:lnTo>
                  <a:pt x="2812" y="1276"/>
                </a:lnTo>
                <a:lnTo>
                  <a:pt x="2810" y="1278"/>
                </a:lnTo>
                <a:lnTo>
                  <a:pt x="2810" y="1278"/>
                </a:lnTo>
                <a:lnTo>
                  <a:pt x="2816" y="1280"/>
                </a:lnTo>
                <a:lnTo>
                  <a:pt x="2820" y="1284"/>
                </a:lnTo>
                <a:lnTo>
                  <a:pt x="2824" y="1288"/>
                </a:lnTo>
                <a:lnTo>
                  <a:pt x="2830" y="1292"/>
                </a:lnTo>
                <a:lnTo>
                  <a:pt x="2830" y="1292"/>
                </a:lnTo>
                <a:lnTo>
                  <a:pt x="2832" y="1298"/>
                </a:lnTo>
                <a:lnTo>
                  <a:pt x="2834" y="1304"/>
                </a:lnTo>
                <a:lnTo>
                  <a:pt x="2834" y="1304"/>
                </a:lnTo>
                <a:lnTo>
                  <a:pt x="2834" y="1302"/>
                </a:lnTo>
                <a:lnTo>
                  <a:pt x="2836" y="1302"/>
                </a:lnTo>
                <a:lnTo>
                  <a:pt x="2838" y="1302"/>
                </a:lnTo>
                <a:lnTo>
                  <a:pt x="2838" y="1300"/>
                </a:lnTo>
                <a:lnTo>
                  <a:pt x="2838" y="1300"/>
                </a:lnTo>
                <a:lnTo>
                  <a:pt x="2834" y="1296"/>
                </a:lnTo>
                <a:lnTo>
                  <a:pt x="2832" y="1294"/>
                </a:lnTo>
                <a:lnTo>
                  <a:pt x="2834" y="1288"/>
                </a:lnTo>
                <a:lnTo>
                  <a:pt x="2834" y="1288"/>
                </a:lnTo>
                <a:lnTo>
                  <a:pt x="2830" y="1288"/>
                </a:lnTo>
                <a:lnTo>
                  <a:pt x="2830" y="1288"/>
                </a:lnTo>
                <a:lnTo>
                  <a:pt x="2830" y="1284"/>
                </a:lnTo>
                <a:lnTo>
                  <a:pt x="2830" y="1284"/>
                </a:lnTo>
                <a:lnTo>
                  <a:pt x="2824" y="1276"/>
                </a:lnTo>
                <a:lnTo>
                  <a:pt x="2818" y="1270"/>
                </a:lnTo>
                <a:lnTo>
                  <a:pt x="2818" y="1270"/>
                </a:lnTo>
                <a:lnTo>
                  <a:pt x="2826" y="1266"/>
                </a:lnTo>
                <a:lnTo>
                  <a:pt x="2834" y="1260"/>
                </a:lnTo>
                <a:lnTo>
                  <a:pt x="2834" y="1260"/>
                </a:lnTo>
                <a:lnTo>
                  <a:pt x="2816" y="1266"/>
                </a:lnTo>
                <a:lnTo>
                  <a:pt x="2816" y="1266"/>
                </a:lnTo>
                <a:lnTo>
                  <a:pt x="2814" y="1262"/>
                </a:lnTo>
                <a:lnTo>
                  <a:pt x="2816" y="1260"/>
                </a:lnTo>
                <a:lnTo>
                  <a:pt x="2816" y="1260"/>
                </a:lnTo>
                <a:lnTo>
                  <a:pt x="2812" y="1258"/>
                </a:lnTo>
                <a:lnTo>
                  <a:pt x="2808" y="1256"/>
                </a:lnTo>
                <a:lnTo>
                  <a:pt x="2808" y="1252"/>
                </a:lnTo>
                <a:lnTo>
                  <a:pt x="2810" y="1246"/>
                </a:lnTo>
                <a:lnTo>
                  <a:pt x="2810" y="1246"/>
                </a:lnTo>
                <a:lnTo>
                  <a:pt x="2816" y="1248"/>
                </a:lnTo>
                <a:lnTo>
                  <a:pt x="2822" y="1252"/>
                </a:lnTo>
                <a:lnTo>
                  <a:pt x="2822" y="1252"/>
                </a:lnTo>
                <a:lnTo>
                  <a:pt x="2818" y="1248"/>
                </a:lnTo>
                <a:lnTo>
                  <a:pt x="2812" y="1242"/>
                </a:lnTo>
                <a:lnTo>
                  <a:pt x="2808" y="1238"/>
                </a:lnTo>
                <a:lnTo>
                  <a:pt x="2806" y="1232"/>
                </a:lnTo>
                <a:lnTo>
                  <a:pt x="2806" y="1232"/>
                </a:lnTo>
                <a:lnTo>
                  <a:pt x="2808" y="1232"/>
                </a:lnTo>
                <a:lnTo>
                  <a:pt x="2808" y="1232"/>
                </a:lnTo>
                <a:lnTo>
                  <a:pt x="2808" y="1234"/>
                </a:lnTo>
                <a:lnTo>
                  <a:pt x="2810" y="1234"/>
                </a:lnTo>
                <a:lnTo>
                  <a:pt x="2810" y="1234"/>
                </a:lnTo>
                <a:lnTo>
                  <a:pt x="2810" y="1232"/>
                </a:lnTo>
                <a:lnTo>
                  <a:pt x="2812" y="1230"/>
                </a:lnTo>
                <a:lnTo>
                  <a:pt x="2814" y="1228"/>
                </a:lnTo>
                <a:lnTo>
                  <a:pt x="2814" y="1226"/>
                </a:lnTo>
                <a:lnTo>
                  <a:pt x="2814" y="1226"/>
                </a:lnTo>
                <a:lnTo>
                  <a:pt x="2808" y="1226"/>
                </a:lnTo>
                <a:lnTo>
                  <a:pt x="2804" y="1228"/>
                </a:lnTo>
                <a:lnTo>
                  <a:pt x="2796" y="1234"/>
                </a:lnTo>
                <a:lnTo>
                  <a:pt x="2796" y="1234"/>
                </a:lnTo>
                <a:lnTo>
                  <a:pt x="2796" y="1232"/>
                </a:lnTo>
                <a:lnTo>
                  <a:pt x="2796" y="1230"/>
                </a:lnTo>
                <a:lnTo>
                  <a:pt x="2796" y="1226"/>
                </a:lnTo>
                <a:lnTo>
                  <a:pt x="2796" y="1226"/>
                </a:lnTo>
                <a:lnTo>
                  <a:pt x="2800" y="1224"/>
                </a:lnTo>
                <a:lnTo>
                  <a:pt x="2800" y="1224"/>
                </a:lnTo>
                <a:lnTo>
                  <a:pt x="2800" y="1224"/>
                </a:lnTo>
                <a:lnTo>
                  <a:pt x="2802" y="1222"/>
                </a:lnTo>
                <a:lnTo>
                  <a:pt x="2802" y="1222"/>
                </a:lnTo>
                <a:lnTo>
                  <a:pt x="2806" y="1226"/>
                </a:lnTo>
                <a:lnTo>
                  <a:pt x="2806" y="1226"/>
                </a:lnTo>
                <a:lnTo>
                  <a:pt x="2804" y="1218"/>
                </a:lnTo>
                <a:lnTo>
                  <a:pt x="2804" y="1218"/>
                </a:lnTo>
                <a:lnTo>
                  <a:pt x="2816" y="1208"/>
                </a:lnTo>
                <a:lnTo>
                  <a:pt x="2826" y="1200"/>
                </a:lnTo>
                <a:lnTo>
                  <a:pt x="2840" y="1196"/>
                </a:lnTo>
                <a:lnTo>
                  <a:pt x="2846" y="1196"/>
                </a:lnTo>
                <a:lnTo>
                  <a:pt x="2852" y="1196"/>
                </a:lnTo>
                <a:lnTo>
                  <a:pt x="2852" y="1196"/>
                </a:lnTo>
                <a:lnTo>
                  <a:pt x="2854" y="1198"/>
                </a:lnTo>
                <a:lnTo>
                  <a:pt x="2854" y="1198"/>
                </a:lnTo>
                <a:lnTo>
                  <a:pt x="2848" y="1198"/>
                </a:lnTo>
                <a:lnTo>
                  <a:pt x="2842" y="1200"/>
                </a:lnTo>
                <a:lnTo>
                  <a:pt x="2836" y="1200"/>
                </a:lnTo>
                <a:lnTo>
                  <a:pt x="2834" y="1202"/>
                </a:lnTo>
                <a:lnTo>
                  <a:pt x="2834" y="1206"/>
                </a:lnTo>
                <a:lnTo>
                  <a:pt x="2834" y="1206"/>
                </a:lnTo>
                <a:lnTo>
                  <a:pt x="2838" y="1210"/>
                </a:lnTo>
                <a:lnTo>
                  <a:pt x="2842" y="1210"/>
                </a:lnTo>
                <a:lnTo>
                  <a:pt x="2848" y="1212"/>
                </a:lnTo>
                <a:lnTo>
                  <a:pt x="2854" y="1214"/>
                </a:lnTo>
                <a:lnTo>
                  <a:pt x="2854" y="1214"/>
                </a:lnTo>
                <a:lnTo>
                  <a:pt x="2854" y="1224"/>
                </a:lnTo>
                <a:lnTo>
                  <a:pt x="2854" y="1232"/>
                </a:lnTo>
                <a:lnTo>
                  <a:pt x="2854" y="1250"/>
                </a:lnTo>
                <a:lnTo>
                  <a:pt x="2854" y="1250"/>
                </a:lnTo>
                <a:lnTo>
                  <a:pt x="2848" y="1252"/>
                </a:lnTo>
                <a:lnTo>
                  <a:pt x="2844" y="1254"/>
                </a:lnTo>
                <a:lnTo>
                  <a:pt x="2844" y="1254"/>
                </a:lnTo>
                <a:lnTo>
                  <a:pt x="2846" y="1254"/>
                </a:lnTo>
                <a:lnTo>
                  <a:pt x="2850" y="1254"/>
                </a:lnTo>
                <a:lnTo>
                  <a:pt x="2852" y="1252"/>
                </a:lnTo>
                <a:lnTo>
                  <a:pt x="2854" y="1254"/>
                </a:lnTo>
                <a:lnTo>
                  <a:pt x="2854" y="1254"/>
                </a:lnTo>
                <a:lnTo>
                  <a:pt x="2852" y="1258"/>
                </a:lnTo>
                <a:lnTo>
                  <a:pt x="2850" y="1262"/>
                </a:lnTo>
                <a:lnTo>
                  <a:pt x="2848" y="1266"/>
                </a:lnTo>
                <a:lnTo>
                  <a:pt x="2848" y="1272"/>
                </a:lnTo>
                <a:lnTo>
                  <a:pt x="2848" y="1272"/>
                </a:lnTo>
                <a:lnTo>
                  <a:pt x="2858" y="1270"/>
                </a:lnTo>
                <a:lnTo>
                  <a:pt x="2862" y="1270"/>
                </a:lnTo>
                <a:lnTo>
                  <a:pt x="2866" y="1272"/>
                </a:lnTo>
                <a:lnTo>
                  <a:pt x="2866" y="1272"/>
                </a:lnTo>
                <a:lnTo>
                  <a:pt x="2868" y="1282"/>
                </a:lnTo>
                <a:lnTo>
                  <a:pt x="2872" y="1292"/>
                </a:lnTo>
                <a:lnTo>
                  <a:pt x="2878" y="1298"/>
                </a:lnTo>
                <a:lnTo>
                  <a:pt x="2886" y="1304"/>
                </a:lnTo>
                <a:lnTo>
                  <a:pt x="2902" y="1314"/>
                </a:lnTo>
                <a:lnTo>
                  <a:pt x="2910" y="1318"/>
                </a:lnTo>
                <a:lnTo>
                  <a:pt x="2918" y="1324"/>
                </a:lnTo>
                <a:lnTo>
                  <a:pt x="2918" y="1324"/>
                </a:lnTo>
                <a:lnTo>
                  <a:pt x="2918" y="1332"/>
                </a:lnTo>
                <a:lnTo>
                  <a:pt x="2918" y="1338"/>
                </a:lnTo>
                <a:lnTo>
                  <a:pt x="2914" y="1350"/>
                </a:lnTo>
                <a:lnTo>
                  <a:pt x="2912" y="1362"/>
                </a:lnTo>
                <a:lnTo>
                  <a:pt x="2910" y="1372"/>
                </a:lnTo>
                <a:lnTo>
                  <a:pt x="2910" y="1372"/>
                </a:lnTo>
                <a:lnTo>
                  <a:pt x="2914" y="1360"/>
                </a:lnTo>
                <a:lnTo>
                  <a:pt x="2916" y="1356"/>
                </a:lnTo>
                <a:lnTo>
                  <a:pt x="2920" y="1352"/>
                </a:lnTo>
                <a:lnTo>
                  <a:pt x="2920" y="1352"/>
                </a:lnTo>
                <a:lnTo>
                  <a:pt x="2926" y="1360"/>
                </a:lnTo>
                <a:lnTo>
                  <a:pt x="2930" y="1362"/>
                </a:lnTo>
                <a:lnTo>
                  <a:pt x="2934" y="1360"/>
                </a:lnTo>
                <a:lnTo>
                  <a:pt x="2934" y="1360"/>
                </a:lnTo>
                <a:lnTo>
                  <a:pt x="2934" y="1354"/>
                </a:lnTo>
                <a:lnTo>
                  <a:pt x="2930" y="1350"/>
                </a:lnTo>
                <a:lnTo>
                  <a:pt x="2924" y="1340"/>
                </a:lnTo>
                <a:lnTo>
                  <a:pt x="2924" y="1340"/>
                </a:lnTo>
                <a:lnTo>
                  <a:pt x="2926" y="1336"/>
                </a:lnTo>
                <a:lnTo>
                  <a:pt x="2926" y="1330"/>
                </a:lnTo>
                <a:lnTo>
                  <a:pt x="2928" y="1326"/>
                </a:lnTo>
                <a:lnTo>
                  <a:pt x="2932" y="1322"/>
                </a:lnTo>
                <a:lnTo>
                  <a:pt x="2932" y="1322"/>
                </a:lnTo>
                <a:lnTo>
                  <a:pt x="2940" y="1322"/>
                </a:lnTo>
                <a:lnTo>
                  <a:pt x="2946" y="1324"/>
                </a:lnTo>
                <a:lnTo>
                  <a:pt x="2954" y="1332"/>
                </a:lnTo>
                <a:lnTo>
                  <a:pt x="2954" y="1332"/>
                </a:lnTo>
                <a:lnTo>
                  <a:pt x="2960" y="1330"/>
                </a:lnTo>
                <a:lnTo>
                  <a:pt x="2964" y="1328"/>
                </a:lnTo>
                <a:lnTo>
                  <a:pt x="2970" y="1326"/>
                </a:lnTo>
                <a:lnTo>
                  <a:pt x="2976" y="1326"/>
                </a:lnTo>
                <a:lnTo>
                  <a:pt x="2976" y="1326"/>
                </a:lnTo>
                <a:lnTo>
                  <a:pt x="2980" y="1328"/>
                </a:lnTo>
                <a:lnTo>
                  <a:pt x="2982" y="1332"/>
                </a:lnTo>
                <a:lnTo>
                  <a:pt x="2984" y="1336"/>
                </a:lnTo>
                <a:lnTo>
                  <a:pt x="2988" y="1338"/>
                </a:lnTo>
                <a:lnTo>
                  <a:pt x="2988" y="1338"/>
                </a:lnTo>
                <a:lnTo>
                  <a:pt x="2992" y="1336"/>
                </a:lnTo>
                <a:lnTo>
                  <a:pt x="2992" y="1332"/>
                </a:lnTo>
                <a:lnTo>
                  <a:pt x="2994" y="1326"/>
                </a:lnTo>
                <a:lnTo>
                  <a:pt x="2994" y="1322"/>
                </a:lnTo>
                <a:lnTo>
                  <a:pt x="2994" y="1322"/>
                </a:lnTo>
                <a:lnTo>
                  <a:pt x="2996" y="1322"/>
                </a:lnTo>
                <a:lnTo>
                  <a:pt x="2996" y="1322"/>
                </a:lnTo>
                <a:lnTo>
                  <a:pt x="2996" y="1334"/>
                </a:lnTo>
                <a:lnTo>
                  <a:pt x="2996" y="1334"/>
                </a:lnTo>
                <a:lnTo>
                  <a:pt x="3004" y="1338"/>
                </a:lnTo>
                <a:lnTo>
                  <a:pt x="3014" y="1342"/>
                </a:lnTo>
                <a:lnTo>
                  <a:pt x="3014" y="1342"/>
                </a:lnTo>
                <a:lnTo>
                  <a:pt x="3020" y="1340"/>
                </a:lnTo>
                <a:lnTo>
                  <a:pt x="3020" y="1340"/>
                </a:lnTo>
                <a:lnTo>
                  <a:pt x="3020" y="1324"/>
                </a:lnTo>
                <a:lnTo>
                  <a:pt x="3020" y="1324"/>
                </a:lnTo>
                <a:lnTo>
                  <a:pt x="3020" y="1324"/>
                </a:lnTo>
                <a:lnTo>
                  <a:pt x="3020" y="1324"/>
                </a:lnTo>
                <a:lnTo>
                  <a:pt x="3022" y="1316"/>
                </a:lnTo>
                <a:lnTo>
                  <a:pt x="3028" y="1308"/>
                </a:lnTo>
                <a:lnTo>
                  <a:pt x="3034" y="1304"/>
                </a:lnTo>
                <a:lnTo>
                  <a:pt x="3044" y="1304"/>
                </a:lnTo>
                <a:lnTo>
                  <a:pt x="3044" y="1304"/>
                </a:lnTo>
                <a:lnTo>
                  <a:pt x="3046" y="1294"/>
                </a:lnTo>
                <a:lnTo>
                  <a:pt x="3050" y="1286"/>
                </a:lnTo>
                <a:lnTo>
                  <a:pt x="3056" y="1282"/>
                </a:lnTo>
                <a:lnTo>
                  <a:pt x="3060" y="1280"/>
                </a:lnTo>
                <a:lnTo>
                  <a:pt x="3066" y="1280"/>
                </a:lnTo>
                <a:lnTo>
                  <a:pt x="3066" y="1280"/>
                </a:lnTo>
                <a:lnTo>
                  <a:pt x="3068" y="1276"/>
                </a:lnTo>
                <a:lnTo>
                  <a:pt x="3068" y="1276"/>
                </a:lnTo>
                <a:lnTo>
                  <a:pt x="3074" y="1284"/>
                </a:lnTo>
                <a:lnTo>
                  <a:pt x="3074" y="1290"/>
                </a:lnTo>
                <a:lnTo>
                  <a:pt x="3074" y="1296"/>
                </a:lnTo>
                <a:lnTo>
                  <a:pt x="3074" y="1296"/>
                </a:lnTo>
                <a:lnTo>
                  <a:pt x="3080" y="1300"/>
                </a:lnTo>
                <a:lnTo>
                  <a:pt x="3080" y="1300"/>
                </a:lnTo>
                <a:lnTo>
                  <a:pt x="3080" y="1296"/>
                </a:lnTo>
                <a:lnTo>
                  <a:pt x="3080" y="1292"/>
                </a:lnTo>
                <a:lnTo>
                  <a:pt x="3082" y="1284"/>
                </a:lnTo>
                <a:lnTo>
                  <a:pt x="3086" y="1278"/>
                </a:lnTo>
                <a:lnTo>
                  <a:pt x="3086" y="1274"/>
                </a:lnTo>
                <a:lnTo>
                  <a:pt x="3086" y="1270"/>
                </a:lnTo>
                <a:lnTo>
                  <a:pt x="3086" y="1270"/>
                </a:lnTo>
                <a:lnTo>
                  <a:pt x="3086" y="1272"/>
                </a:lnTo>
                <a:lnTo>
                  <a:pt x="3084" y="1272"/>
                </a:lnTo>
                <a:lnTo>
                  <a:pt x="3084" y="1272"/>
                </a:lnTo>
                <a:lnTo>
                  <a:pt x="3088" y="1266"/>
                </a:lnTo>
                <a:lnTo>
                  <a:pt x="3090" y="1264"/>
                </a:lnTo>
                <a:lnTo>
                  <a:pt x="3092" y="1260"/>
                </a:lnTo>
                <a:lnTo>
                  <a:pt x="3092" y="1260"/>
                </a:lnTo>
                <a:lnTo>
                  <a:pt x="3090" y="1260"/>
                </a:lnTo>
                <a:lnTo>
                  <a:pt x="3088" y="1260"/>
                </a:lnTo>
                <a:lnTo>
                  <a:pt x="3088" y="1260"/>
                </a:lnTo>
                <a:lnTo>
                  <a:pt x="3088" y="1260"/>
                </a:lnTo>
                <a:lnTo>
                  <a:pt x="3092" y="1254"/>
                </a:lnTo>
                <a:lnTo>
                  <a:pt x="3092" y="1254"/>
                </a:lnTo>
                <a:lnTo>
                  <a:pt x="3092" y="1254"/>
                </a:lnTo>
                <a:lnTo>
                  <a:pt x="3092" y="1254"/>
                </a:lnTo>
                <a:lnTo>
                  <a:pt x="3094" y="1262"/>
                </a:lnTo>
                <a:lnTo>
                  <a:pt x="3096" y="1268"/>
                </a:lnTo>
                <a:lnTo>
                  <a:pt x="3096" y="1268"/>
                </a:lnTo>
                <a:lnTo>
                  <a:pt x="3106" y="1268"/>
                </a:lnTo>
                <a:lnTo>
                  <a:pt x="3106" y="1268"/>
                </a:lnTo>
                <a:lnTo>
                  <a:pt x="3122" y="1280"/>
                </a:lnTo>
                <a:lnTo>
                  <a:pt x="3142" y="1292"/>
                </a:lnTo>
                <a:lnTo>
                  <a:pt x="3142" y="1292"/>
                </a:lnTo>
                <a:lnTo>
                  <a:pt x="3132" y="1306"/>
                </a:lnTo>
                <a:lnTo>
                  <a:pt x="3126" y="1320"/>
                </a:lnTo>
                <a:lnTo>
                  <a:pt x="3120" y="1334"/>
                </a:lnTo>
                <a:lnTo>
                  <a:pt x="3112" y="1348"/>
                </a:lnTo>
                <a:lnTo>
                  <a:pt x="3112" y="1348"/>
                </a:lnTo>
                <a:lnTo>
                  <a:pt x="3118" y="1344"/>
                </a:lnTo>
                <a:lnTo>
                  <a:pt x="3122" y="1338"/>
                </a:lnTo>
                <a:lnTo>
                  <a:pt x="3130" y="1324"/>
                </a:lnTo>
                <a:lnTo>
                  <a:pt x="3140" y="1310"/>
                </a:lnTo>
                <a:lnTo>
                  <a:pt x="3146" y="1304"/>
                </a:lnTo>
                <a:lnTo>
                  <a:pt x="3152" y="1298"/>
                </a:lnTo>
                <a:lnTo>
                  <a:pt x="3152" y="1298"/>
                </a:lnTo>
                <a:lnTo>
                  <a:pt x="3162" y="1304"/>
                </a:lnTo>
                <a:lnTo>
                  <a:pt x="3162" y="1304"/>
                </a:lnTo>
                <a:lnTo>
                  <a:pt x="3156" y="1314"/>
                </a:lnTo>
                <a:lnTo>
                  <a:pt x="3154" y="1322"/>
                </a:lnTo>
                <a:lnTo>
                  <a:pt x="3154" y="1328"/>
                </a:lnTo>
                <a:lnTo>
                  <a:pt x="3154" y="1328"/>
                </a:lnTo>
                <a:lnTo>
                  <a:pt x="3150" y="1326"/>
                </a:lnTo>
                <a:lnTo>
                  <a:pt x="3146" y="1328"/>
                </a:lnTo>
                <a:lnTo>
                  <a:pt x="3146" y="1328"/>
                </a:lnTo>
                <a:lnTo>
                  <a:pt x="3142" y="1336"/>
                </a:lnTo>
                <a:lnTo>
                  <a:pt x="3140" y="1344"/>
                </a:lnTo>
                <a:lnTo>
                  <a:pt x="3142" y="1352"/>
                </a:lnTo>
                <a:lnTo>
                  <a:pt x="3146" y="1356"/>
                </a:lnTo>
                <a:lnTo>
                  <a:pt x="3152" y="1360"/>
                </a:lnTo>
                <a:lnTo>
                  <a:pt x="3158" y="1360"/>
                </a:lnTo>
                <a:lnTo>
                  <a:pt x="3164" y="1356"/>
                </a:lnTo>
                <a:lnTo>
                  <a:pt x="3170" y="1346"/>
                </a:lnTo>
                <a:lnTo>
                  <a:pt x="3170" y="1346"/>
                </a:lnTo>
                <a:lnTo>
                  <a:pt x="3174" y="1348"/>
                </a:lnTo>
                <a:lnTo>
                  <a:pt x="3174" y="1348"/>
                </a:lnTo>
                <a:lnTo>
                  <a:pt x="3180" y="1348"/>
                </a:lnTo>
                <a:lnTo>
                  <a:pt x="3188" y="1348"/>
                </a:lnTo>
                <a:lnTo>
                  <a:pt x="3188" y="1348"/>
                </a:lnTo>
                <a:lnTo>
                  <a:pt x="3182" y="1364"/>
                </a:lnTo>
                <a:lnTo>
                  <a:pt x="3178" y="1378"/>
                </a:lnTo>
                <a:lnTo>
                  <a:pt x="3176" y="1394"/>
                </a:lnTo>
                <a:lnTo>
                  <a:pt x="3176" y="1402"/>
                </a:lnTo>
                <a:lnTo>
                  <a:pt x="3178" y="1412"/>
                </a:lnTo>
                <a:lnTo>
                  <a:pt x="3178" y="1412"/>
                </a:lnTo>
                <a:lnTo>
                  <a:pt x="3186" y="1412"/>
                </a:lnTo>
                <a:lnTo>
                  <a:pt x="3194" y="1412"/>
                </a:lnTo>
                <a:lnTo>
                  <a:pt x="3200" y="1410"/>
                </a:lnTo>
                <a:lnTo>
                  <a:pt x="3204" y="1404"/>
                </a:lnTo>
                <a:lnTo>
                  <a:pt x="3212" y="1394"/>
                </a:lnTo>
                <a:lnTo>
                  <a:pt x="3218" y="1380"/>
                </a:lnTo>
                <a:lnTo>
                  <a:pt x="3224" y="1364"/>
                </a:lnTo>
                <a:lnTo>
                  <a:pt x="3230" y="1350"/>
                </a:lnTo>
                <a:lnTo>
                  <a:pt x="3234" y="1344"/>
                </a:lnTo>
                <a:lnTo>
                  <a:pt x="3238" y="1340"/>
                </a:lnTo>
                <a:lnTo>
                  <a:pt x="3244" y="1338"/>
                </a:lnTo>
                <a:lnTo>
                  <a:pt x="3250" y="1336"/>
                </a:lnTo>
                <a:lnTo>
                  <a:pt x="3250" y="1336"/>
                </a:lnTo>
                <a:lnTo>
                  <a:pt x="3256" y="1336"/>
                </a:lnTo>
                <a:lnTo>
                  <a:pt x="3260" y="1338"/>
                </a:lnTo>
                <a:lnTo>
                  <a:pt x="3264" y="1340"/>
                </a:lnTo>
                <a:lnTo>
                  <a:pt x="3266" y="1346"/>
                </a:lnTo>
                <a:lnTo>
                  <a:pt x="3268" y="1356"/>
                </a:lnTo>
                <a:lnTo>
                  <a:pt x="3270" y="1366"/>
                </a:lnTo>
                <a:lnTo>
                  <a:pt x="3270" y="1366"/>
                </a:lnTo>
                <a:lnTo>
                  <a:pt x="3274" y="1362"/>
                </a:lnTo>
                <a:lnTo>
                  <a:pt x="3274" y="1362"/>
                </a:lnTo>
                <a:lnTo>
                  <a:pt x="3276" y="1370"/>
                </a:lnTo>
                <a:lnTo>
                  <a:pt x="3278" y="1376"/>
                </a:lnTo>
                <a:lnTo>
                  <a:pt x="3280" y="1378"/>
                </a:lnTo>
                <a:lnTo>
                  <a:pt x="3282" y="1378"/>
                </a:lnTo>
                <a:lnTo>
                  <a:pt x="3288" y="1374"/>
                </a:lnTo>
                <a:lnTo>
                  <a:pt x="3288" y="1374"/>
                </a:lnTo>
                <a:lnTo>
                  <a:pt x="3284" y="1370"/>
                </a:lnTo>
                <a:lnTo>
                  <a:pt x="3280" y="1362"/>
                </a:lnTo>
                <a:lnTo>
                  <a:pt x="3278" y="1354"/>
                </a:lnTo>
                <a:lnTo>
                  <a:pt x="3278" y="1344"/>
                </a:lnTo>
                <a:lnTo>
                  <a:pt x="3278" y="1344"/>
                </a:lnTo>
                <a:lnTo>
                  <a:pt x="3278" y="1340"/>
                </a:lnTo>
                <a:lnTo>
                  <a:pt x="3282" y="1336"/>
                </a:lnTo>
                <a:lnTo>
                  <a:pt x="3282" y="1336"/>
                </a:lnTo>
                <a:lnTo>
                  <a:pt x="3286" y="1336"/>
                </a:lnTo>
                <a:lnTo>
                  <a:pt x="3290" y="1338"/>
                </a:lnTo>
                <a:lnTo>
                  <a:pt x="3296" y="1344"/>
                </a:lnTo>
                <a:lnTo>
                  <a:pt x="3298" y="1350"/>
                </a:lnTo>
                <a:lnTo>
                  <a:pt x="3302" y="1358"/>
                </a:lnTo>
                <a:lnTo>
                  <a:pt x="3302" y="1358"/>
                </a:lnTo>
                <a:lnTo>
                  <a:pt x="3308" y="1358"/>
                </a:lnTo>
                <a:lnTo>
                  <a:pt x="3312" y="1358"/>
                </a:lnTo>
                <a:lnTo>
                  <a:pt x="3318" y="1362"/>
                </a:lnTo>
                <a:lnTo>
                  <a:pt x="3324" y="1368"/>
                </a:lnTo>
                <a:lnTo>
                  <a:pt x="3330" y="1374"/>
                </a:lnTo>
                <a:lnTo>
                  <a:pt x="3330" y="1374"/>
                </a:lnTo>
                <a:lnTo>
                  <a:pt x="3334" y="1372"/>
                </a:lnTo>
                <a:lnTo>
                  <a:pt x="3336" y="1370"/>
                </a:lnTo>
                <a:lnTo>
                  <a:pt x="3338" y="1362"/>
                </a:lnTo>
                <a:lnTo>
                  <a:pt x="3342" y="1356"/>
                </a:lnTo>
                <a:lnTo>
                  <a:pt x="3344" y="1354"/>
                </a:lnTo>
                <a:lnTo>
                  <a:pt x="3348" y="1352"/>
                </a:lnTo>
                <a:lnTo>
                  <a:pt x="3348" y="1352"/>
                </a:lnTo>
                <a:lnTo>
                  <a:pt x="3364" y="1364"/>
                </a:lnTo>
                <a:lnTo>
                  <a:pt x="3364" y="1364"/>
                </a:lnTo>
                <a:lnTo>
                  <a:pt x="3356" y="1378"/>
                </a:lnTo>
                <a:lnTo>
                  <a:pt x="3352" y="1384"/>
                </a:lnTo>
                <a:lnTo>
                  <a:pt x="3350" y="1392"/>
                </a:lnTo>
                <a:lnTo>
                  <a:pt x="3350" y="1392"/>
                </a:lnTo>
                <a:lnTo>
                  <a:pt x="3342" y="1402"/>
                </a:lnTo>
                <a:lnTo>
                  <a:pt x="3332" y="1414"/>
                </a:lnTo>
                <a:lnTo>
                  <a:pt x="3328" y="1420"/>
                </a:lnTo>
                <a:lnTo>
                  <a:pt x="3326" y="1426"/>
                </a:lnTo>
                <a:lnTo>
                  <a:pt x="3328" y="1432"/>
                </a:lnTo>
                <a:lnTo>
                  <a:pt x="3332" y="1436"/>
                </a:lnTo>
                <a:lnTo>
                  <a:pt x="3332" y="1436"/>
                </a:lnTo>
                <a:lnTo>
                  <a:pt x="3338" y="1432"/>
                </a:lnTo>
                <a:lnTo>
                  <a:pt x="3344" y="1424"/>
                </a:lnTo>
                <a:lnTo>
                  <a:pt x="3356" y="1410"/>
                </a:lnTo>
                <a:lnTo>
                  <a:pt x="3374" y="1374"/>
                </a:lnTo>
                <a:lnTo>
                  <a:pt x="3374" y="1374"/>
                </a:lnTo>
                <a:lnTo>
                  <a:pt x="3378" y="1378"/>
                </a:lnTo>
                <a:lnTo>
                  <a:pt x="3378" y="1384"/>
                </a:lnTo>
                <a:lnTo>
                  <a:pt x="3378" y="1390"/>
                </a:lnTo>
                <a:lnTo>
                  <a:pt x="3374" y="1396"/>
                </a:lnTo>
                <a:lnTo>
                  <a:pt x="3374" y="1396"/>
                </a:lnTo>
                <a:lnTo>
                  <a:pt x="3378" y="1404"/>
                </a:lnTo>
                <a:lnTo>
                  <a:pt x="3376" y="1410"/>
                </a:lnTo>
                <a:lnTo>
                  <a:pt x="3372" y="1414"/>
                </a:lnTo>
                <a:lnTo>
                  <a:pt x="3368" y="1420"/>
                </a:lnTo>
                <a:lnTo>
                  <a:pt x="3368" y="1420"/>
                </a:lnTo>
                <a:lnTo>
                  <a:pt x="3372" y="1424"/>
                </a:lnTo>
                <a:lnTo>
                  <a:pt x="3372" y="1430"/>
                </a:lnTo>
                <a:lnTo>
                  <a:pt x="3370" y="1442"/>
                </a:lnTo>
                <a:lnTo>
                  <a:pt x="3370" y="1442"/>
                </a:lnTo>
                <a:lnTo>
                  <a:pt x="3376" y="1450"/>
                </a:lnTo>
                <a:lnTo>
                  <a:pt x="3384" y="1458"/>
                </a:lnTo>
                <a:lnTo>
                  <a:pt x="3392" y="1466"/>
                </a:lnTo>
                <a:lnTo>
                  <a:pt x="3402" y="1470"/>
                </a:lnTo>
                <a:lnTo>
                  <a:pt x="3402" y="1470"/>
                </a:lnTo>
                <a:lnTo>
                  <a:pt x="3398" y="1482"/>
                </a:lnTo>
                <a:lnTo>
                  <a:pt x="3398" y="1494"/>
                </a:lnTo>
                <a:lnTo>
                  <a:pt x="3400" y="1504"/>
                </a:lnTo>
                <a:lnTo>
                  <a:pt x="3406" y="1512"/>
                </a:lnTo>
                <a:lnTo>
                  <a:pt x="3406" y="1512"/>
                </a:lnTo>
                <a:lnTo>
                  <a:pt x="3414" y="1518"/>
                </a:lnTo>
                <a:lnTo>
                  <a:pt x="3424" y="1518"/>
                </a:lnTo>
                <a:lnTo>
                  <a:pt x="3432" y="1516"/>
                </a:lnTo>
                <a:lnTo>
                  <a:pt x="3440" y="1510"/>
                </a:lnTo>
                <a:lnTo>
                  <a:pt x="3448" y="1502"/>
                </a:lnTo>
                <a:lnTo>
                  <a:pt x="3454" y="1494"/>
                </a:lnTo>
                <a:lnTo>
                  <a:pt x="3458" y="1484"/>
                </a:lnTo>
                <a:lnTo>
                  <a:pt x="3462" y="1476"/>
                </a:lnTo>
                <a:lnTo>
                  <a:pt x="3462" y="1476"/>
                </a:lnTo>
                <a:lnTo>
                  <a:pt x="3462" y="1468"/>
                </a:lnTo>
                <a:lnTo>
                  <a:pt x="3460" y="1458"/>
                </a:lnTo>
                <a:lnTo>
                  <a:pt x="3460" y="1458"/>
                </a:lnTo>
                <a:lnTo>
                  <a:pt x="3466" y="1454"/>
                </a:lnTo>
                <a:lnTo>
                  <a:pt x="3468" y="1446"/>
                </a:lnTo>
                <a:lnTo>
                  <a:pt x="3476" y="1446"/>
                </a:lnTo>
                <a:lnTo>
                  <a:pt x="3476" y="1446"/>
                </a:lnTo>
                <a:lnTo>
                  <a:pt x="3478" y="1440"/>
                </a:lnTo>
                <a:lnTo>
                  <a:pt x="3478" y="1436"/>
                </a:lnTo>
                <a:lnTo>
                  <a:pt x="3472" y="1428"/>
                </a:lnTo>
                <a:lnTo>
                  <a:pt x="3472" y="1428"/>
                </a:lnTo>
                <a:lnTo>
                  <a:pt x="3474" y="1424"/>
                </a:lnTo>
                <a:lnTo>
                  <a:pt x="3476" y="1420"/>
                </a:lnTo>
                <a:lnTo>
                  <a:pt x="3476" y="1416"/>
                </a:lnTo>
                <a:lnTo>
                  <a:pt x="3478" y="1412"/>
                </a:lnTo>
                <a:lnTo>
                  <a:pt x="3478" y="1412"/>
                </a:lnTo>
                <a:lnTo>
                  <a:pt x="3472" y="1410"/>
                </a:lnTo>
                <a:lnTo>
                  <a:pt x="3468" y="1406"/>
                </a:lnTo>
                <a:lnTo>
                  <a:pt x="3466" y="1400"/>
                </a:lnTo>
                <a:lnTo>
                  <a:pt x="3468" y="1392"/>
                </a:lnTo>
                <a:lnTo>
                  <a:pt x="3468" y="1392"/>
                </a:lnTo>
                <a:lnTo>
                  <a:pt x="3454" y="1384"/>
                </a:lnTo>
                <a:lnTo>
                  <a:pt x="3454" y="1378"/>
                </a:lnTo>
                <a:lnTo>
                  <a:pt x="3454" y="1378"/>
                </a:lnTo>
                <a:lnTo>
                  <a:pt x="3446" y="1372"/>
                </a:lnTo>
                <a:lnTo>
                  <a:pt x="3440" y="1374"/>
                </a:lnTo>
                <a:lnTo>
                  <a:pt x="3440" y="1374"/>
                </a:lnTo>
                <a:lnTo>
                  <a:pt x="3436" y="1372"/>
                </a:lnTo>
                <a:lnTo>
                  <a:pt x="3436" y="1372"/>
                </a:lnTo>
                <a:lnTo>
                  <a:pt x="3442" y="1356"/>
                </a:lnTo>
                <a:lnTo>
                  <a:pt x="3450" y="1340"/>
                </a:lnTo>
                <a:lnTo>
                  <a:pt x="3450" y="1340"/>
                </a:lnTo>
                <a:lnTo>
                  <a:pt x="3460" y="1332"/>
                </a:lnTo>
                <a:lnTo>
                  <a:pt x="3472" y="1322"/>
                </a:lnTo>
                <a:lnTo>
                  <a:pt x="3488" y="1312"/>
                </a:lnTo>
                <a:lnTo>
                  <a:pt x="3502" y="1306"/>
                </a:lnTo>
                <a:lnTo>
                  <a:pt x="3502" y="1306"/>
                </a:lnTo>
                <a:lnTo>
                  <a:pt x="3510" y="1302"/>
                </a:lnTo>
                <a:lnTo>
                  <a:pt x="3510" y="1302"/>
                </a:lnTo>
                <a:lnTo>
                  <a:pt x="3514" y="1316"/>
                </a:lnTo>
                <a:lnTo>
                  <a:pt x="3514" y="1316"/>
                </a:lnTo>
                <a:lnTo>
                  <a:pt x="3516" y="1318"/>
                </a:lnTo>
                <a:lnTo>
                  <a:pt x="3518" y="1316"/>
                </a:lnTo>
                <a:lnTo>
                  <a:pt x="3520" y="1316"/>
                </a:lnTo>
                <a:lnTo>
                  <a:pt x="3522" y="1318"/>
                </a:lnTo>
                <a:lnTo>
                  <a:pt x="3522" y="1318"/>
                </a:lnTo>
                <a:lnTo>
                  <a:pt x="3518" y="1320"/>
                </a:lnTo>
                <a:lnTo>
                  <a:pt x="3518" y="1324"/>
                </a:lnTo>
                <a:lnTo>
                  <a:pt x="3522" y="1332"/>
                </a:lnTo>
                <a:lnTo>
                  <a:pt x="3522" y="1332"/>
                </a:lnTo>
                <a:lnTo>
                  <a:pt x="3520" y="1334"/>
                </a:lnTo>
                <a:lnTo>
                  <a:pt x="3518" y="1336"/>
                </a:lnTo>
                <a:lnTo>
                  <a:pt x="3518" y="1336"/>
                </a:lnTo>
                <a:lnTo>
                  <a:pt x="3520" y="1342"/>
                </a:lnTo>
                <a:lnTo>
                  <a:pt x="3520" y="1342"/>
                </a:lnTo>
                <a:lnTo>
                  <a:pt x="3528" y="1342"/>
                </a:lnTo>
                <a:lnTo>
                  <a:pt x="3536" y="1344"/>
                </a:lnTo>
                <a:lnTo>
                  <a:pt x="3536" y="1344"/>
                </a:lnTo>
                <a:lnTo>
                  <a:pt x="3540" y="1338"/>
                </a:lnTo>
                <a:lnTo>
                  <a:pt x="3540" y="1332"/>
                </a:lnTo>
                <a:lnTo>
                  <a:pt x="3540" y="1324"/>
                </a:lnTo>
                <a:lnTo>
                  <a:pt x="3540" y="1318"/>
                </a:lnTo>
                <a:lnTo>
                  <a:pt x="3540" y="1318"/>
                </a:lnTo>
                <a:lnTo>
                  <a:pt x="3542" y="1320"/>
                </a:lnTo>
                <a:lnTo>
                  <a:pt x="3544" y="1320"/>
                </a:lnTo>
                <a:lnTo>
                  <a:pt x="3546" y="1320"/>
                </a:lnTo>
                <a:lnTo>
                  <a:pt x="3546" y="1316"/>
                </a:lnTo>
                <a:lnTo>
                  <a:pt x="3546" y="1316"/>
                </a:lnTo>
                <a:lnTo>
                  <a:pt x="3540" y="1316"/>
                </a:lnTo>
                <a:lnTo>
                  <a:pt x="3534" y="1314"/>
                </a:lnTo>
                <a:lnTo>
                  <a:pt x="3534" y="1314"/>
                </a:lnTo>
                <a:lnTo>
                  <a:pt x="3536" y="1314"/>
                </a:lnTo>
                <a:lnTo>
                  <a:pt x="3538" y="1312"/>
                </a:lnTo>
                <a:lnTo>
                  <a:pt x="3538" y="1308"/>
                </a:lnTo>
                <a:lnTo>
                  <a:pt x="3538" y="1308"/>
                </a:lnTo>
                <a:lnTo>
                  <a:pt x="3534" y="1306"/>
                </a:lnTo>
                <a:lnTo>
                  <a:pt x="3534" y="1304"/>
                </a:lnTo>
                <a:lnTo>
                  <a:pt x="3532" y="1300"/>
                </a:lnTo>
                <a:lnTo>
                  <a:pt x="3530" y="1300"/>
                </a:lnTo>
                <a:lnTo>
                  <a:pt x="3530" y="1300"/>
                </a:lnTo>
                <a:lnTo>
                  <a:pt x="3530" y="1298"/>
                </a:lnTo>
                <a:lnTo>
                  <a:pt x="3530" y="1298"/>
                </a:lnTo>
                <a:lnTo>
                  <a:pt x="3542" y="1298"/>
                </a:lnTo>
                <a:lnTo>
                  <a:pt x="3558" y="1302"/>
                </a:lnTo>
                <a:lnTo>
                  <a:pt x="3558" y="1302"/>
                </a:lnTo>
                <a:lnTo>
                  <a:pt x="3602" y="1346"/>
                </a:lnTo>
                <a:lnTo>
                  <a:pt x="3602" y="1346"/>
                </a:lnTo>
                <a:lnTo>
                  <a:pt x="3594" y="1356"/>
                </a:lnTo>
                <a:lnTo>
                  <a:pt x="3586" y="1366"/>
                </a:lnTo>
                <a:lnTo>
                  <a:pt x="3580" y="1378"/>
                </a:lnTo>
                <a:lnTo>
                  <a:pt x="3578" y="1386"/>
                </a:lnTo>
                <a:lnTo>
                  <a:pt x="3576" y="1392"/>
                </a:lnTo>
                <a:lnTo>
                  <a:pt x="3576" y="1392"/>
                </a:lnTo>
                <a:lnTo>
                  <a:pt x="3588" y="1386"/>
                </a:lnTo>
                <a:lnTo>
                  <a:pt x="3600" y="1380"/>
                </a:lnTo>
                <a:lnTo>
                  <a:pt x="3610" y="1370"/>
                </a:lnTo>
                <a:lnTo>
                  <a:pt x="3618" y="1362"/>
                </a:lnTo>
                <a:lnTo>
                  <a:pt x="3618" y="1362"/>
                </a:lnTo>
                <a:lnTo>
                  <a:pt x="3630" y="1378"/>
                </a:lnTo>
                <a:lnTo>
                  <a:pt x="3638" y="1396"/>
                </a:lnTo>
                <a:lnTo>
                  <a:pt x="3638" y="1396"/>
                </a:lnTo>
                <a:lnTo>
                  <a:pt x="3642" y="1408"/>
                </a:lnTo>
                <a:lnTo>
                  <a:pt x="3644" y="1420"/>
                </a:lnTo>
                <a:lnTo>
                  <a:pt x="3646" y="1426"/>
                </a:lnTo>
                <a:lnTo>
                  <a:pt x="3650" y="1430"/>
                </a:lnTo>
                <a:lnTo>
                  <a:pt x="3656" y="1434"/>
                </a:lnTo>
                <a:lnTo>
                  <a:pt x="3662" y="1436"/>
                </a:lnTo>
                <a:lnTo>
                  <a:pt x="3662" y="1436"/>
                </a:lnTo>
                <a:lnTo>
                  <a:pt x="3666" y="1432"/>
                </a:lnTo>
                <a:lnTo>
                  <a:pt x="3668" y="1426"/>
                </a:lnTo>
                <a:lnTo>
                  <a:pt x="3666" y="1422"/>
                </a:lnTo>
                <a:lnTo>
                  <a:pt x="3666" y="1416"/>
                </a:lnTo>
                <a:lnTo>
                  <a:pt x="3660" y="1408"/>
                </a:lnTo>
                <a:lnTo>
                  <a:pt x="3654" y="1402"/>
                </a:lnTo>
                <a:lnTo>
                  <a:pt x="3654" y="1402"/>
                </a:lnTo>
                <a:lnTo>
                  <a:pt x="3644" y="1372"/>
                </a:lnTo>
                <a:lnTo>
                  <a:pt x="3630" y="1346"/>
                </a:lnTo>
                <a:lnTo>
                  <a:pt x="3630" y="1346"/>
                </a:lnTo>
                <a:lnTo>
                  <a:pt x="3650" y="1316"/>
                </a:lnTo>
                <a:lnTo>
                  <a:pt x="3662" y="1302"/>
                </a:lnTo>
                <a:lnTo>
                  <a:pt x="3674" y="1290"/>
                </a:lnTo>
                <a:lnTo>
                  <a:pt x="3674" y="1290"/>
                </a:lnTo>
                <a:lnTo>
                  <a:pt x="3676" y="1290"/>
                </a:lnTo>
                <a:lnTo>
                  <a:pt x="3676" y="1290"/>
                </a:lnTo>
                <a:lnTo>
                  <a:pt x="3678" y="1288"/>
                </a:lnTo>
                <a:lnTo>
                  <a:pt x="3678" y="1288"/>
                </a:lnTo>
                <a:lnTo>
                  <a:pt x="3696" y="1286"/>
                </a:lnTo>
                <a:lnTo>
                  <a:pt x="3706" y="1286"/>
                </a:lnTo>
                <a:lnTo>
                  <a:pt x="3714" y="1288"/>
                </a:lnTo>
                <a:lnTo>
                  <a:pt x="3714" y="1288"/>
                </a:lnTo>
                <a:lnTo>
                  <a:pt x="3704" y="1310"/>
                </a:lnTo>
                <a:lnTo>
                  <a:pt x="3700" y="1320"/>
                </a:lnTo>
                <a:lnTo>
                  <a:pt x="3694" y="1330"/>
                </a:lnTo>
                <a:lnTo>
                  <a:pt x="3694" y="1330"/>
                </a:lnTo>
                <a:lnTo>
                  <a:pt x="3698" y="1326"/>
                </a:lnTo>
                <a:lnTo>
                  <a:pt x="3702" y="1322"/>
                </a:lnTo>
                <a:lnTo>
                  <a:pt x="3708" y="1310"/>
                </a:lnTo>
                <a:lnTo>
                  <a:pt x="3714" y="1298"/>
                </a:lnTo>
                <a:lnTo>
                  <a:pt x="3718" y="1292"/>
                </a:lnTo>
                <a:lnTo>
                  <a:pt x="3722" y="1288"/>
                </a:lnTo>
                <a:lnTo>
                  <a:pt x="3722" y="1288"/>
                </a:lnTo>
                <a:lnTo>
                  <a:pt x="3724" y="1288"/>
                </a:lnTo>
                <a:lnTo>
                  <a:pt x="3724" y="1288"/>
                </a:lnTo>
                <a:lnTo>
                  <a:pt x="3732" y="1304"/>
                </a:lnTo>
                <a:lnTo>
                  <a:pt x="3736" y="1320"/>
                </a:lnTo>
                <a:lnTo>
                  <a:pt x="3736" y="1338"/>
                </a:lnTo>
                <a:lnTo>
                  <a:pt x="3736" y="1356"/>
                </a:lnTo>
                <a:lnTo>
                  <a:pt x="3732" y="1374"/>
                </a:lnTo>
                <a:lnTo>
                  <a:pt x="3728" y="1392"/>
                </a:lnTo>
                <a:lnTo>
                  <a:pt x="3722" y="1408"/>
                </a:lnTo>
                <a:lnTo>
                  <a:pt x="3716" y="1422"/>
                </a:lnTo>
                <a:lnTo>
                  <a:pt x="3716" y="1422"/>
                </a:lnTo>
                <a:lnTo>
                  <a:pt x="3714" y="1422"/>
                </a:lnTo>
                <a:lnTo>
                  <a:pt x="3714" y="1418"/>
                </a:lnTo>
                <a:lnTo>
                  <a:pt x="3714" y="1416"/>
                </a:lnTo>
                <a:lnTo>
                  <a:pt x="3712" y="1414"/>
                </a:lnTo>
                <a:lnTo>
                  <a:pt x="3712" y="1414"/>
                </a:lnTo>
                <a:lnTo>
                  <a:pt x="3712" y="1422"/>
                </a:lnTo>
                <a:lnTo>
                  <a:pt x="3714" y="1426"/>
                </a:lnTo>
                <a:lnTo>
                  <a:pt x="3718" y="1432"/>
                </a:lnTo>
                <a:lnTo>
                  <a:pt x="3722" y="1440"/>
                </a:lnTo>
                <a:lnTo>
                  <a:pt x="3722" y="1440"/>
                </a:lnTo>
                <a:lnTo>
                  <a:pt x="3724" y="1440"/>
                </a:lnTo>
                <a:lnTo>
                  <a:pt x="3726" y="1442"/>
                </a:lnTo>
                <a:lnTo>
                  <a:pt x="3726" y="1442"/>
                </a:lnTo>
                <a:lnTo>
                  <a:pt x="3732" y="1440"/>
                </a:lnTo>
                <a:lnTo>
                  <a:pt x="3738" y="1436"/>
                </a:lnTo>
                <a:lnTo>
                  <a:pt x="3740" y="1430"/>
                </a:lnTo>
                <a:lnTo>
                  <a:pt x="3744" y="1424"/>
                </a:lnTo>
                <a:lnTo>
                  <a:pt x="3748" y="1410"/>
                </a:lnTo>
                <a:lnTo>
                  <a:pt x="3750" y="1396"/>
                </a:lnTo>
                <a:lnTo>
                  <a:pt x="3750" y="1396"/>
                </a:lnTo>
                <a:lnTo>
                  <a:pt x="3754" y="1398"/>
                </a:lnTo>
                <a:lnTo>
                  <a:pt x="3762" y="1400"/>
                </a:lnTo>
                <a:lnTo>
                  <a:pt x="3762" y="1400"/>
                </a:lnTo>
                <a:lnTo>
                  <a:pt x="3768" y="1396"/>
                </a:lnTo>
                <a:lnTo>
                  <a:pt x="3774" y="1390"/>
                </a:lnTo>
                <a:lnTo>
                  <a:pt x="3774" y="1386"/>
                </a:lnTo>
                <a:lnTo>
                  <a:pt x="3774" y="1382"/>
                </a:lnTo>
                <a:lnTo>
                  <a:pt x="3772" y="1378"/>
                </a:lnTo>
                <a:lnTo>
                  <a:pt x="3768" y="1376"/>
                </a:lnTo>
                <a:lnTo>
                  <a:pt x="3768" y="1376"/>
                </a:lnTo>
                <a:lnTo>
                  <a:pt x="3772" y="1370"/>
                </a:lnTo>
                <a:lnTo>
                  <a:pt x="3774" y="1368"/>
                </a:lnTo>
                <a:lnTo>
                  <a:pt x="3774" y="1362"/>
                </a:lnTo>
                <a:lnTo>
                  <a:pt x="3774" y="1362"/>
                </a:lnTo>
                <a:lnTo>
                  <a:pt x="3780" y="1362"/>
                </a:lnTo>
                <a:lnTo>
                  <a:pt x="3786" y="1358"/>
                </a:lnTo>
                <a:lnTo>
                  <a:pt x="3786" y="1358"/>
                </a:lnTo>
                <a:lnTo>
                  <a:pt x="3792" y="1366"/>
                </a:lnTo>
                <a:lnTo>
                  <a:pt x="3796" y="1372"/>
                </a:lnTo>
                <a:lnTo>
                  <a:pt x="3810" y="1384"/>
                </a:lnTo>
                <a:lnTo>
                  <a:pt x="3822" y="1396"/>
                </a:lnTo>
                <a:lnTo>
                  <a:pt x="3828" y="1404"/>
                </a:lnTo>
                <a:lnTo>
                  <a:pt x="3832" y="1410"/>
                </a:lnTo>
                <a:lnTo>
                  <a:pt x="3832" y="1410"/>
                </a:lnTo>
                <a:lnTo>
                  <a:pt x="3834" y="1406"/>
                </a:lnTo>
                <a:lnTo>
                  <a:pt x="3832" y="1402"/>
                </a:lnTo>
                <a:lnTo>
                  <a:pt x="3832" y="1396"/>
                </a:lnTo>
                <a:lnTo>
                  <a:pt x="3834" y="1394"/>
                </a:lnTo>
                <a:lnTo>
                  <a:pt x="3836" y="1392"/>
                </a:lnTo>
                <a:lnTo>
                  <a:pt x="3836" y="1392"/>
                </a:lnTo>
                <a:lnTo>
                  <a:pt x="3846" y="1400"/>
                </a:lnTo>
                <a:lnTo>
                  <a:pt x="3856" y="1410"/>
                </a:lnTo>
                <a:lnTo>
                  <a:pt x="3864" y="1418"/>
                </a:lnTo>
                <a:lnTo>
                  <a:pt x="3872" y="1424"/>
                </a:lnTo>
                <a:lnTo>
                  <a:pt x="3872" y="1424"/>
                </a:lnTo>
                <a:lnTo>
                  <a:pt x="3882" y="1448"/>
                </a:lnTo>
                <a:lnTo>
                  <a:pt x="3888" y="1460"/>
                </a:lnTo>
                <a:lnTo>
                  <a:pt x="3894" y="1470"/>
                </a:lnTo>
                <a:lnTo>
                  <a:pt x="3894" y="1470"/>
                </a:lnTo>
                <a:lnTo>
                  <a:pt x="3888" y="1446"/>
                </a:lnTo>
                <a:lnTo>
                  <a:pt x="3880" y="1422"/>
                </a:lnTo>
                <a:lnTo>
                  <a:pt x="3868" y="1400"/>
                </a:lnTo>
                <a:lnTo>
                  <a:pt x="3862" y="1390"/>
                </a:lnTo>
                <a:lnTo>
                  <a:pt x="3856" y="1384"/>
                </a:lnTo>
                <a:lnTo>
                  <a:pt x="3856" y="1384"/>
                </a:lnTo>
                <a:lnTo>
                  <a:pt x="3858" y="1374"/>
                </a:lnTo>
                <a:lnTo>
                  <a:pt x="3858" y="1364"/>
                </a:lnTo>
                <a:lnTo>
                  <a:pt x="3858" y="1364"/>
                </a:lnTo>
                <a:lnTo>
                  <a:pt x="3862" y="1366"/>
                </a:lnTo>
                <a:lnTo>
                  <a:pt x="3862" y="1366"/>
                </a:lnTo>
                <a:lnTo>
                  <a:pt x="3862" y="1368"/>
                </a:lnTo>
                <a:lnTo>
                  <a:pt x="3862" y="1368"/>
                </a:lnTo>
                <a:lnTo>
                  <a:pt x="3864" y="1370"/>
                </a:lnTo>
                <a:lnTo>
                  <a:pt x="3866" y="1368"/>
                </a:lnTo>
                <a:lnTo>
                  <a:pt x="3866" y="1368"/>
                </a:lnTo>
                <a:lnTo>
                  <a:pt x="3870" y="1370"/>
                </a:lnTo>
                <a:lnTo>
                  <a:pt x="3870" y="1370"/>
                </a:lnTo>
                <a:lnTo>
                  <a:pt x="3872" y="1376"/>
                </a:lnTo>
                <a:lnTo>
                  <a:pt x="3874" y="1378"/>
                </a:lnTo>
                <a:lnTo>
                  <a:pt x="3876" y="1378"/>
                </a:lnTo>
                <a:lnTo>
                  <a:pt x="3872" y="1382"/>
                </a:lnTo>
                <a:lnTo>
                  <a:pt x="3872" y="1382"/>
                </a:lnTo>
                <a:lnTo>
                  <a:pt x="3876" y="1382"/>
                </a:lnTo>
                <a:lnTo>
                  <a:pt x="3878" y="1382"/>
                </a:lnTo>
                <a:lnTo>
                  <a:pt x="3882" y="1376"/>
                </a:lnTo>
                <a:lnTo>
                  <a:pt x="3882" y="1376"/>
                </a:lnTo>
                <a:lnTo>
                  <a:pt x="3894" y="1378"/>
                </a:lnTo>
                <a:lnTo>
                  <a:pt x="3894" y="1378"/>
                </a:lnTo>
                <a:lnTo>
                  <a:pt x="3900" y="1374"/>
                </a:lnTo>
                <a:lnTo>
                  <a:pt x="3900" y="1374"/>
                </a:lnTo>
                <a:lnTo>
                  <a:pt x="3900" y="1374"/>
                </a:lnTo>
                <a:lnTo>
                  <a:pt x="3900" y="1374"/>
                </a:lnTo>
                <a:lnTo>
                  <a:pt x="3900" y="1374"/>
                </a:lnTo>
                <a:lnTo>
                  <a:pt x="3900" y="1374"/>
                </a:lnTo>
                <a:lnTo>
                  <a:pt x="3902" y="1370"/>
                </a:lnTo>
                <a:lnTo>
                  <a:pt x="3904" y="1364"/>
                </a:lnTo>
                <a:lnTo>
                  <a:pt x="3904" y="1358"/>
                </a:lnTo>
                <a:lnTo>
                  <a:pt x="3902" y="1352"/>
                </a:lnTo>
                <a:lnTo>
                  <a:pt x="3902" y="1352"/>
                </a:lnTo>
                <a:lnTo>
                  <a:pt x="3892" y="1346"/>
                </a:lnTo>
                <a:lnTo>
                  <a:pt x="3892" y="1346"/>
                </a:lnTo>
                <a:lnTo>
                  <a:pt x="3880" y="1306"/>
                </a:lnTo>
                <a:lnTo>
                  <a:pt x="3880" y="1306"/>
                </a:lnTo>
                <a:lnTo>
                  <a:pt x="3878" y="1296"/>
                </a:lnTo>
                <a:lnTo>
                  <a:pt x="3878" y="1296"/>
                </a:lnTo>
                <a:lnTo>
                  <a:pt x="3886" y="1288"/>
                </a:lnTo>
                <a:lnTo>
                  <a:pt x="3898" y="1284"/>
                </a:lnTo>
                <a:lnTo>
                  <a:pt x="3898" y="1284"/>
                </a:lnTo>
                <a:lnTo>
                  <a:pt x="3896" y="1274"/>
                </a:lnTo>
                <a:lnTo>
                  <a:pt x="3898" y="1268"/>
                </a:lnTo>
                <a:lnTo>
                  <a:pt x="3898" y="1268"/>
                </a:lnTo>
                <a:lnTo>
                  <a:pt x="3906" y="1278"/>
                </a:lnTo>
                <a:lnTo>
                  <a:pt x="3910" y="1282"/>
                </a:lnTo>
                <a:lnTo>
                  <a:pt x="3914" y="1284"/>
                </a:lnTo>
                <a:lnTo>
                  <a:pt x="3914" y="1284"/>
                </a:lnTo>
                <a:lnTo>
                  <a:pt x="3916" y="1282"/>
                </a:lnTo>
                <a:lnTo>
                  <a:pt x="3916" y="1280"/>
                </a:lnTo>
                <a:lnTo>
                  <a:pt x="3912" y="1276"/>
                </a:lnTo>
                <a:lnTo>
                  <a:pt x="3908" y="1272"/>
                </a:lnTo>
                <a:lnTo>
                  <a:pt x="3908" y="1270"/>
                </a:lnTo>
                <a:lnTo>
                  <a:pt x="3908" y="1266"/>
                </a:lnTo>
                <a:lnTo>
                  <a:pt x="3908" y="1266"/>
                </a:lnTo>
                <a:lnTo>
                  <a:pt x="3918" y="1268"/>
                </a:lnTo>
                <a:lnTo>
                  <a:pt x="3924" y="1272"/>
                </a:lnTo>
                <a:lnTo>
                  <a:pt x="3938" y="1280"/>
                </a:lnTo>
                <a:lnTo>
                  <a:pt x="3950" y="1292"/>
                </a:lnTo>
                <a:lnTo>
                  <a:pt x="3962" y="1306"/>
                </a:lnTo>
                <a:lnTo>
                  <a:pt x="3962" y="1306"/>
                </a:lnTo>
                <a:lnTo>
                  <a:pt x="3976" y="1324"/>
                </a:lnTo>
                <a:lnTo>
                  <a:pt x="3984" y="1334"/>
                </a:lnTo>
                <a:lnTo>
                  <a:pt x="3994" y="1342"/>
                </a:lnTo>
                <a:lnTo>
                  <a:pt x="4002" y="1348"/>
                </a:lnTo>
                <a:lnTo>
                  <a:pt x="4012" y="1354"/>
                </a:lnTo>
                <a:lnTo>
                  <a:pt x="4024" y="1356"/>
                </a:lnTo>
                <a:lnTo>
                  <a:pt x="4036" y="1354"/>
                </a:lnTo>
                <a:lnTo>
                  <a:pt x="4036" y="1354"/>
                </a:lnTo>
                <a:lnTo>
                  <a:pt x="4040" y="1340"/>
                </a:lnTo>
                <a:lnTo>
                  <a:pt x="4040" y="1332"/>
                </a:lnTo>
                <a:lnTo>
                  <a:pt x="4038" y="1326"/>
                </a:lnTo>
                <a:lnTo>
                  <a:pt x="4038" y="1326"/>
                </a:lnTo>
                <a:lnTo>
                  <a:pt x="4030" y="1318"/>
                </a:lnTo>
                <a:lnTo>
                  <a:pt x="4020" y="1310"/>
                </a:lnTo>
                <a:lnTo>
                  <a:pt x="4002" y="1290"/>
                </a:lnTo>
                <a:lnTo>
                  <a:pt x="4002" y="1290"/>
                </a:lnTo>
                <a:lnTo>
                  <a:pt x="4014" y="1286"/>
                </a:lnTo>
                <a:lnTo>
                  <a:pt x="4014" y="1286"/>
                </a:lnTo>
                <a:lnTo>
                  <a:pt x="4028" y="1298"/>
                </a:lnTo>
                <a:lnTo>
                  <a:pt x="4036" y="1304"/>
                </a:lnTo>
                <a:lnTo>
                  <a:pt x="4048" y="1306"/>
                </a:lnTo>
                <a:lnTo>
                  <a:pt x="4048" y="1306"/>
                </a:lnTo>
                <a:lnTo>
                  <a:pt x="4042" y="1300"/>
                </a:lnTo>
                <a:lnTo>
                  <a:pt x="4034" y="1294"/>
                </a:lnTo>
                <a:lnTo>
                  <a:pt x="4018" y="1284"/>
                </a:lnTo>
                <a:lnTo>
                  <a:pt x="4018" y="1284"/>
                </a:lnTo>
                <a:lnTo>
                  <a:pt x="4030" y="1282"/>
                </a:lnTo>
                <a:lnTo>
                  <a:pt x="4040" y="1280"/>
                </a:lnTo>
                <a:lnTo>
                  <a:pt x="4052" y="1282"/>
                </a:lnTo>
                <a:lnTo>
                  <a:pt x="4062" y="1284"/>
                </a:lnTo>
                <a:lnTo>
                  <a:pt x="4062" y="1284"/>
                </a:lnTo>
                <a:lnTo>
                  <a:pt x="4068" y="1286"/>
                </a:lnTo>
                <a:lnTo>
                  <a:pt x="4072" y="1290"/>
                </a:lnTo>
                <a:lnTo>
                  <a:pt x="4072" y="1290"/>
                </a:lnTo>
                <a:lnTo>
                  <a:pt x="4078" y="1284"/>
                </a:lnTo>
                <a:lnTo>
                  <a:pt x="4078" y="1284"/>
                </a:lnTo>
                <a:lnTo>
                  <a:pt x="4076" y="1284"/>
                </a:lnTo>
                <a:lnTo>
                  <a:pt x="4076" y="1284"/>
                </a:lnTo>
                <a:lnTo>
                  <a:pt x="4076" y="1278"/>
                </a:lnTo>
                <a:lnTo>
                  <a:pt x="4076" y="1274"/>
                </a:lnTo>
                <a:lnTo>
                  <a:pt x="4076" y="1274"/>
                </a:lnTo>
                <a:lnTo>
                  <a:pt x="4078" y="1274"/>
                </a:lnTo>
                <a:lnTo>
                  <a:pt x="4078" y="1274"/>
                </a:lnTo>
                <a:lnTo>
                  <a:pt x="4080" y="1280"/>
                </a:lnTo>
                <a:lnTo>
                  <a:pt x="4084" y="1288"/>
                </a:lnTo>
                <a:lnTo>
                  <a:pt x="4090" y="1294"/>
                </a:lnTo>
                <a:lnTo>
                  <a:pt x="4096" y="1298"/>
                </a:lnTo>
                <a:lnTo>
                  <a:pt x="4104" y="1302"/>
                </a:lnTo>
                <a:lnTo>
                  <a:pt x="4112" y="1302"/>
                </a:lnTo>
                <a:lnTo>
                  <a:pt x="4122" y="1304"/>
                </a:lnTo>
                <a:lnTo>
                  <a:pt x="4132" y="1302"/>
                </a:lnTo>
                <a:lnTo>
                  <a:pt x="4132" y="1302"/>
                </a:lnTo>
                <a:lnTo>
                  <a:pt x="4140" y="1292"/>
                </a:lnTo>
                <a:lnTo>
                  <a:pt x="4140" y="1292"/>
                </a:lnTo>
                <a:lnTo>
                  <a:pt x="4148" y="1310"/>
                </a:lnTo>
                <a:lnTo>
                  <a:pt x="4148" y="1310"/>
                </a:lnTo>
                <a:lnTo>
                  <a:pt x="4148" y="1310"/>
                </a:lnTo>
                <a:lnTo>
                  <a:pt x="4154" y="1310"/>
                </a:lnTo>
                <a:lnTo>
                  <a:pt x="4154" y="1310"/>
                </a:lnTo>
                <a:lnTo>
                  <a:pt x="4154" y="1310"/>
                </a:lnTo>
                <a:lnTo>
                  <a:pt x="4154" y="1310"/>
                </a:lnTo>
                <a:lnTo>
                  <a:pt x="4160" y="1304"/>
                </a:lnTo>
                <a:lnTo>
                  <a:pt x="4168" y="1304"/>
                </a:lnTo>
                <a:lnTo>
                  <a:pt x="4174" y="1304"/>
                </a:lnTo>
                <a:lnTo>
                  <a:pt x="4182" y="1308"/>
                </a:lnTo>
                <a:lnTo>
                  <a:pt x="4182" y="1308"/>
                </a:lnTo>
                <a:lnTo>
                  <a:pt x="4178" y="1324"/>
                </a:lnTo>
                <a:lnTo>
                  <a:pt x="4174" y="1338"/>
                </a:lnTo>
                <a:lnTo>
                  <a:pt x="4174" y="1338"/>
                </a:lnTo>
                <a:lnTo>
                  <a:pt x="4178" y="1340"/>
                </a:lnTo>
                <a:lnTo>
                  <a:pt x="4182" y="1344"/>
                </a:lnTo>
                <a:lnTo>
                  <a:pt x="4188" y="1350"/>
                </a:lnTo>
                <a:lnTo>
                  <a:pt x="4188" y="1350"/>
                </a:lnTo>
                <a:lnTo>
                  <a:pt x="4188" y="1354"/>
                </a:lnTo>
                <a:lnTo>
                  <a:pt x="4186" y="1356"/>
                </a:lnTo>
                <a:lnTo>
                  <a:pt x="4186" y="1358"/>
                </a:lnTo>
                <a:lnTo>
                  <a:pt x="4186" y="1362"/>
                </a:lnTo>
                <a:lnTo>
                  <a:pt x="4186" y="1362"/>
                </a:lnTo>
                <a:lnTo>
                  <a:pt x="4194" y="1366"/>
                </a:lnTo>
                <a:lnTo>
                  <a:pt x="4202" y="1372"/>
                </a:lnTo>
                <a:lnTo>
                  <a:pt x="4218" y="1388"/>
                </a:lnTo>
                <a:lnTo>
                  <a:pt x="4218" y="1388"/>
                </a:lnTo>
                <a:lnTo>
                  <a:pt x="4226" y="1386"/>
                </a:lnTo>
                <a:lnTo>
                  <a:pt x="4232" y="1388"/>
                </a:lnTo>
                <a:lnTo>
                  <a:pt x="4238" y="1390"/>
                </a:lnTo>
                <a:lnTo>
                  <a:pt x="4242" y="1394"/>
                </a:lnTo>
                <a:lnTo>
                  <a:pt x="4242" y="1394"/>
                </a:lnTo>
                <a:lnTo>
                  <a:pt x="4254" y="1390"/>
                </a:lnTo>
                <a:lnTo>
                  <a:pt x="4266" y="1384"/>
                </a:lnTo>
                <a:lnTo>
                  <a:pt x="4290" y="1376"/>
                </a:lnTo>
                <a:lnTo>
                  <a:pt x="4290" y="1376"/>
                </a:lnTo>
                <a:lnTo>
                  <a:pt x="4292" y="1378"/>
                </a:lnTo>
                <a:lnTo>
                  <a:pt x="4292" y="1380"/>
                </a:lnTo>
                <a:lnTo>
                  <a:pt x="4294" y="1386"/>
                </a:lnTo>
                <a:lnTo>
                  <a:pt x="4296" y="1392"/>
                </a:lnTo>
                <a:lnTo>
                  <a:pt x="4296" y="1394"/>
                </a:lnTo>
                <a:lnTo>
                  <a:pt x="4300" y="1394"/>
                </a:lnTo>
                <a:lnTo>
                  <a:pt x="4300" y="1394"/>
                </a:lnTo>
                <a:lnTo>
                  <a:pt x="4302" y="1386"/>
                </a:lnTo>
                <a:lnTo>
                  <a:pt x="4300" y="1378"/>
                </a:lnTo>
                <a:lnTo>
                  <a:pt x="4296" y="1372"/>
                </a:lnTo>
                <a:lnTo>
                  <a:pt x="4292" y="1364"/>
                </a:lnTo>
                <a:lnTo>
                  <a:pt x="4292" y="1364"/>
                </a:lnTo>
                <a:lnTo>
                  <a:pt x="4296" y="1358"/>
                </a:lnTo>
                <a:lnTo>
                  <a:pt x="4302" y="1352"/>
                </a:lnTo>
                <a:lnTo>
                  <a:pt x="4304" y="1346"/>
                </a:lnTo>
                <a:lnTo>
                  <a:pt x="4306" y="1342"/>
                </a:lnTo>
                <a:lnTo>
                  <a:pt x="4304" y="1336"/>
                </a:lnTo>
                <a:lnTo>
                  <a:pt x="4304" y="1336"/>
                </a:lnTo>
                <a:lnTo>
                  <a:pt x="4308" y="1332"/>
                </a:lnTo>
                <a:lnTo>
                  <a:pt x="4314" y="1330"/>
                </a:lnTo>
                <a:lnTo>
                  <a:pt x="4314" y="1330"/>
                </a:lnTo>
                <a:lnTo>
                  <a:pt x="4312" y="1322"/>
                </a:lnTo>
                <a:lnTo>
                  <a:pt x="4312" y="1314"/>
                </a:lnTo>
                <a:lnTo>
                  <a:pt x="4310" y="1310"/>
                </a:lnTo>
                <a:lnTo>
                  <a:pt x="4308" y="1308"/>
                </a:lnTo>
                <a:lnTo>
                  <a:pt x="4304" y="1306"/>
                </a:lnTo>
                <a:lnTo>
                  <a:pt x="4304" y="1306"/>
                </a:lnTo>
                <a:lnTo>
                  <a:pt x="4304" y="1302"/>
                </a:lnTo>
                <a:lnTo>
                  <a:pt x="4304" y="1300"/>
                </a:lnTo>
                <a:lnTo>
                  <a:pt x="4308" y="1296"/>
                </a:lnTo>
                <a:lnTo>
                  <a:pt x="4308" y="1296"/>
                </a:lnTo>
                <a:lnTo>
                  <a:pt x="4310" y="1302"/>
                </a:lnTo>
                <a:lnTo>
                  <a:pt x="4310" y="1302"/>
                </a:lnTo>
                <a:lnTo>
                  <a:pt x="4326" y="1302"/>
                </a:lnTo>
                <a:lnTo>
                  <a:pt x="4326" y="1302"/>
                </a:lnTo>
                <a:lnTo>
                  <a:pt x="4326" y="1300"/>
                </a:lnTo>
                <a:lnTo>
                  <a:pt x="4326" y="1300"/>
                </a:lnTo>
                <a:lnTo>
                  <a:pt x="4322" y="1296"/>
                </a:lnTo>
                <a:lnTo>
                  <a:pt x="4320" y="1290"/>
                </a:lnTo>
                <a:lnTo>
                  <a:pt x="4320" y="1290"/>
                </a:lnTo>
                <a:lnTo>
                  <a:pt x="4322" y="1288"/>
                </a:lnTo>
                <a:lnTo>
                  <a:pt x="4322" y="1288"/>
                </a:lnTo>
                <a:lnTo>
                  <a:pt x="4324" y="1286"/>
                </a:lnTo>
                <a:lnTo>
                  <a:pt x="4324" y="1284"/>
                </a:lnTo>
                <a:lnTo>
                  <a:pt x="4324" y="1284"/>
                </a:lnTo>
                <a:lnTo>
                  <a:pt x="4322" y="1286"/>
                </a:lnTo>
                <a:lnTo>
                  <a:pt x="4318" y="1288"/>
                </a:lnTo>
                <a:lnTo>
                  <a:pt x="4314" y="1286"/>
                </a:lnTo>
                <a:lnTo>
                  <a:pt x="4310" y="1286"/>
                </a:lnTo>
                <a:lnTo>
                  <a:pt x="4310" y="1286"/>
                </a:lnTo>
                <a:lnTo>
                  <a:pt x="4312" y="1280"/>
                </a:lnTo>
                <a:lnTo>
                  <a:pt x="4314" y="1276"/>
                </a:lnTo>
                <a:lnTo>
                  <a:pt x="4314" y="1276"/>
                </a:lnTo>
                <a:lnTo>
                  <a:pt x="4312" y="1276"/>
                </a:lnTo>
                <a:lnTo>
                  <a:pt x="4310" y="1278"/>
                </a:lnTo>
                <a:lnTo>
                  <a:pt x="4310" y="1280"/>
                </a:lnTo>
                <a:lnTo>
                  <a:pt x="4306" y="1280"/>
                </a:lnTo>
                <a:lnTo>
                  <a:pt x="4306" y="1280"/>
                </a:lnTo>
                <a:lnTo>
                  <a:pt x="4302" y="1272"/>
                </a:lnTo>
                <a:lnTo>
                  <a:pt x="4300" y="1266"/>
                </a:lnTo>
                <a:lnTo>
                  <a:pt x="4298" y="1260"/>
                </a:lnTo>
                <a:lnTo>
                  <a:pt x="4298" y="1260"/>
                </a:lnTo>
                <a:lnTo>
                  <a:pt x="4300" y="1258"/>
                </a:lnTo>
                <a:lnTo>
                  <a:pt x="4302" y="1258"/>
                </a:lnTo>
                <a:lnTo>
                  <a:pt x="4302" y="1258"/>
                </a:lnTo>
                <a:lnTo>
                  <a:pt x="4304" y="1258"/>
                </a:lnTo>
                <a:lnTo>
                  <a:pt x="4304" y="1258"/>
                </a:lnTo>
                <a:lnTo>
                  <a:pt x="4308" y="1262"/>
                </a:lnTo>
                <a:lnTo>
                  <a:pt x="4312" y="1262"/>
                </a:lnTo>
                <a:lnTo>
                  <a:pt x="4312" y="1262"/>
                </a:lnTo>
                <a:lnTo>
                  <a:pt x="4310" y="1258"/>
                </a:lnTo>
                <a:lnTo>
                  <a:pt x="4310" y="1258"/>
                </a:lnTo>
                <a:lnTo>
                  <a:pt x="4326" y="1262"/>
                </a:lnTo>
                <a:lnTo>
                  <a:pt x="4326" y="1262"/>
                </a:lnTo>
                <a:lnTo>
                  <a:pt x="4330" y="1258"/>
                </a:lnTo>
                <a:lnTo>
                  <a:pt x="4332" y="1254"/>
                </a:lnTo>
                <a:lnTo>
                  <a:pt x="4332" y="1254"/>
                </a:lnTo>
                <a:lnTo>
                  <a:pt x="4340" y="1254"/>
                </a:lnTo>
                <a:lnTo>
                  <a:pt x="4344" y="1256"/>
                </a:lnTo>
                <a:lnTo>
                  <a:pt x="4352" y="1262"/>
                </a:lnTo>
                <a:lnTo>
                  <a:pt x="4352" y="1262"/>
                </a:lnTo>
                <a:lnTo>
                  <a:pt x="4360" y="1262"/>
                </a:lnTo>
                <a:lnTo>
                  <a:pt x="4368" y="1260"/>
                </a:lnTo>
                <a:lnTo>
                  <a:pt x="4382" y="1254"/>
                </a:lnTo>
                <a:lnTo>
                  <a:pt x="4382" y="1254"/>
                </a:lnTo>
                <a:lnTo>
                  <a:pt x="4374" y="1256"/>
                </a:lnTo>
                <a:lnTo>
                  <a:pt x="4362" y="1258"/>
                </a:lnTo>
                <a:lnTo>
                  <a:pt x="4352" y="1256"/>
                </a:lnTo>
                <a:lnTo>
                  <a:pt x="4348" y="1254"/>
                </a:lnTo>
                <a:lnTo>
                  <a:pt x="4344" y="1250"/>
                </a:lnTo>
                <a:lnTo>
                  <a:pt x="4332" y="1250"/>
                </a:lnTo>
                <a:lnTo>
                  <a:pt x="4332" y="1250"/>
                </a:lnTo>
                <a:lnTo>
                  <a:pt x="4332" y="1246"/>
                </a:lnTo>
                <a:lnTo>
                  <a:pt x="4330" y="1244"/>
                </a:lnTo>
                <a:lnTo>
                  <a:pt x="4330" y="1244"/>
                </a:lnTo>
                <a:lnTo>
                  <a:pt x="4328" y="1244"/>
                </a:lnTo>
                <a:lnTo>
                  <a:pt x="4328" y="1244"/>
                </a:lnTo>
                <a:lnTo>
                  <a:pt x="4330" y="1248"/>
                </a:lnTo>
                <a:lnTo>
                  <a:pt x="4330" y="1252"/>
                </a:lnTo>
                <a:lnTo>
                  <a:pt x="4330" y="1254"/>
                </a:lnTo>
                <a:lnTo>
                  <a:pt x="4326" y="1258"/>
                </a:lnTo>
                <a:lnTo>
                  <a:pt x="4326" y="1258"/>
                </a:lnTo>
                <a:lnTo>
                  <a:pt x="4318" y="1258"/>
                </a:lnTo>
                <a:lnTo>
                  <a:pt x="4310" y="1256"/>
                </a:lnTo>
                <a:lnTo>
                  <a:pt x="4310" y="1256"/>
                </a:lnTo>
                <a:lnTo>
                  <a:pt x="4306" y="1244"/>
                </a:lnTo>
                <a:lnTo>
                  <a:pt x="4306" y="1244"/>
                </a:lnTo>
                <a:lnTo>
                  <a:pt x="4310" y="1242"/>
                </a:lnTo>
                <a:lnTo>
                  <a:pt x="4314" y="1240"/>
                </a:lnTo>
                <a:lnTo>
                  <a:pt x="4314" y="1240"/>
                </a:lnTo>
                <a:lnTo>
                  <a:pt x="4312" y="1236"/>
                </a:lnTo>
                <a:lnTo>
                  <a:pt x="4308" y="1232"/>
                </a:lnTo>
                <a:lnTo>
                  <a:pt x="4306" y="1228"/>
                </a:lnTo>
                <a:lnTo>
                  <a:pt x="4304" y="1228"/>
                </a:lnTo>
                <a:lnTo>
                  <a:pt x="4306" y="1226"/>
                </a:lnTo>
                <a:lnTo>
                  <a:pt x="4306" y="1226"/>
                </a:lnTo>
                <a:lnTo>
                  <a:pt x="4304" y="1224"/>
                </a:lnTo>
                <a:lnTo>
                  <a:pt x="4302" y="1226"/>
                </a:lnTo>
                <a:lnTo>
                  <a:pt x="4300" y="1228"/>
                </a:lnTo>
                <a:lnTo>
                  <a:pt x="4300" y="1228"/>
                </a:lnTo>
                <a:lnTo>
                  <a:pt x="4298" y="1224"/>
                </a:lnTo>
                <a:lnTo>
                  <a:pt x="4296" y="1218"/>
                </a:lnTo>
                <a:lnTo>
                  <a:pt x="4294" y="1214"/>
                </a:lnTo>
                <a:lnTo>
                  <a:pt x="4292" y="1210"/>
                </a:lnTo>
                <a:lnTo>
                  <a:pt x="4292" y="1210"/>
                </a:lnTo>
                <a:lnTo>
                  <a:pt x="4294" y="1210"/>
                </a:lnTo>
                <a:lnTo>
                  <a:pt x="4294" y="1208"/>
                </a:lnTo>
                <a:lnTo>
                  <a:pt x="4292" y="1204"/>
                </a:lnTo>
                <a:lnTo>
                  <a:pt x="4292" y="1204"/>
                </a:lnTo>
                <a:lnTo>
                  <a:pt x="4296" y="1204"/>
                </a:lnTo>
                <a:lnTo>
                  <a:pt x="4296" y="1204"/>
                </a:lnTo>
                <a:lnTo>
                  <a:pt x="4300" y="1214"/>
                </a:lnTo>
                <a:lnTo>
                  <a:pt x="4300" y="1214"/>
                </a:lnTo>
                <a:lnTo>
                  <a:pt x="4296" y="1202"/>
                </a:lnTo>
                <a:lnTo>
                  <a:pt x="4296" y="1202"/>
                </a:lnTo>
                <a:lnTo>
                  <a:pt x="4298" y="1202"/>
                </a:lnTo>
                <a:lnTo>
                  <a:pt x="4298" y="1202"/>
                </a:lnTo>
                <a:lnTo>
                  <a:pt x="4296" y="1202"/>
                </a:lnTo>
                <a:lnTo>
                  <a:pt x="4296" y="1202"/>
                </a:lnTo>
                <a:lnTo>
                  <a:pt x="4294" y="1196"/>
                </a:lnTo>
                <a:lnTo>
                  <a:pt x="4294" y="1196"/>
                </a:lnTo>
                <a:lnTo>
                  <a:pt x="4296" y="1194"/>
                </a:lnTo>
                <a:lnTo>
                  <a:pt x="4296" y="1190"/>
                </a:lnTo>
                <a:lnTo>
                  <a:pt x="4296" y="1186"/>
                </a:lnTo>
                <a:lnTo>
                  <a:pt x="4298" y="1184"/>
                </a:lnTo>
                <a:lnTo>
                  <a:pt x="4298" y="1184"/>
                </a:lnTo>
                <a:lnTo>
                  <a:pt x="4296" y="1184"/>
                </a:lnTo>
                <a:lnTo>
                  <a:pt x="4294" y="1184"/>
                </a:lnTo>
                <a:lnTo>
                  <a:pt x="4292" y="1186"/>
                </a:lnTo>
                <a:lnTo>
                  <a:pt x="4292" y="1186"/>
                </a:lnTo>
                <a:lnTo>
                  <a:pt x="4294" y="1176"/>
                </a:lnTo>
                <a:lnTo>
                  <a:pt x="4296" y="1166"/>
                </a:lnTo>
                <a:lnTo>
                  <a:pt x="4300" y="1160"/>
                </a:lnTo>
                <a:lnTo>
                  <a:pt x="4306" y="1154"/>
                </a:lnTo>
                <a:lnTo>
                  <a:pt x="4306" y="1154"/>
                </a:lnTo>
                <a:lnTo>
                  <a:pt x="4306" y="1152"/>
                </a:lnTo>
                <a:lnTo>
                  <a:pt x="4306" y="1150"/>
                </a:lnTo>
                <a:lnTo>
                  <a:pt x="4306" y="1150"/>
                </a:lnTo>
                <a:lnTo>
                  <a:pt x="4310" y="1146"/>
                </a:lnTo>
                <a:lnTo>
                  <a:pt x="4316" y="1144"/>
                </a:lnTo>
                <a:lnTo>
                  <a:pt x="4326" y="1140"/>
                </a:lnTo>
                <a:lnTo>
                  <a:pt x="4326" y="1140"/>
                </a:lnTo>
                <a:lnTo>
                  <a:pt x="4324" y="1132"/>
                </a:lnTo>
                <a:lnTo>
                  <a:pt x="4326" y="1124"/>
                </a:lnTo>
                <a:lnTo>
                  <a:pt x="4330" y="1120"/>
                </a:lnTo>
                <a:lnTo>
                  <a:pt x="4336" y="1114"/>
                </a:lnTo>
                <a:lnTo>
                  <a:pt x="4342" y="1110"/>
                </a:lnTo>
                <a:lnTo>
                  <a:pt x="4348" y="1106"/>
                </a:lnTo>
                <a:lnTo>
                  <a:pt x="4350" y="1100"/>
                </a:lnTo>
                <a:lnTo>
                  <a:pt x="4348" y="1092"/>
                </a:lnTo>
                <a:lnTo>
                  <a:pt x="4348" y="1092"/>
                </a:lnTo>
                <a:lnTo>
                  <a:pt x="4350" y="1090"/>
                </a:lnTo>
                <a:lnTo>
                  <a:pt x="4350" y="1090"/>
                </a:lnTo>
                <a:lnTo>
                  <a:pt x="4362" y="1102"/>
                </a:lnTo>
                <a:lnTo>
                  <a:pt x="4362" y="1102"/>
                </a:lnTo>
                <a:lnTo>
                  <a:pt x="4376" y="1112"/>
                </a:lnTo>
                <a:lnTo>
                  <a:pt x="4392" y="1120"/>
                </a:lnTo>
                <a:lnTo>
                  <a:pt x="4392" y="1120"/>
                </a:lnTo>
                <a:lnTo>
                  <a:pt x="4400" y="1126"/>
                </a:lnTo>
                <a:lnTo>
                  <a:pt x="4400" y="1126"/>
                </a:lnTo>
                <a:lnTo>
                  <a:pt x="4394" y="1134"/>
                </a:lnTo>
                <a:lnTo>
                  <a:pt x="4394" y="1134"/>
                </a:lnTo>
                <a:lnTo>
                  <a:pt x="4388" y="1144"/>
                </a:lnTo>
                <a:lnTo>
                  <a:pt x="4382" y="1152"/>
                </a:lnTo>
                <a:lnTo>
                  <a:pt x="4376" y="1156"/>
                </a:lnTo>
                <a:lnTo>
                  <a:pt x="4366" y="1156"/>
                </a:lnTo>
                <a:lnTo>
                  <a:pt x="4366" y="1156"/>
                </a:lnTo>
                <a:lnTo>
                  <a:pt x="4364" y="1158"/>
                </a:lnTo>
                <a:lnTo>
                  <a:pt x="4364" y="1158"/>
                </a:lnTo>
                <a:lnTo>
                  <a:pt x="4342" y="1146"/>
                </a:lnTo>
                <a:lnTo>
                  <a:pt x="4342" y="1146"/>
                </a:lnTo>
                <a:lnTo>
                  <a:pt x="4352" y="1156"/>
                </a:lnTo>
                <a:lnTo>
                  <a:pt x="4364" y="1162"/>
                </a:lnTo>
                <a:lnTo>
                  <a:pt x="4364" y="1162"/>
                </a:lnTo>
                <a:lnTo>
                  <a:pt x="4358" y="1172"/>
                </a:lnTo>
                <a:lnTo>
                  <a:pt x="4352" y="1182"/>
                </a:lnTo>
                <a:lnTo>
                  <a:pt x="4340" y="1198"/>
                </a:lnTo>
                <a:lnTo>
                  <a:pt x="4334" y="1206"/>
                </a:lnTo>
                <a:lnTo>
                  <a:pt x="4328" y="1214"/>
                </a:lnTo>
                <a:lnTo>
                  <a:pt x="4324" y="1224"/>
                </a:lnTo>
                <a:lnTo>
                  <a:pt x="4324" y="1234"/>
                </a:lnTo>
                <a:lnTo>
                  <a:pt x="4324" y="1234"/>
                </a:lnTo>
                <a:lnTo>
                  <a:pt x="4342" y="1224"/>
                </a:lnTo>
                <a:lnTo>
                  <a:pt x="4356" y="1210"/>
                </a:lnTo>
                <a:lnTo>
                  <a:pt x="4370" y="1196"/>
                </a:lnTo>
                <a:lnTo>
                  <a:pt x="4382" y="1180"/>
                </a:lnTo>
                <a:lnTo>
                  <a:pt x="4382" y="1180"/>
                </a:lnTo>
                <a:lnTo>
                  <a:pt x="4382" y="1180"/>
                </a:lnTo>
                <a:lnTo>
                  <a:pt x="4382" y="1180"/>
                </a:lnTo>
                <a:lnTo>
                  <a:pt x="4384" y="1178"/>
                </a:lnTo>
                <a:lnTo>
                  <a:pt x="4386" y="1176"/>
                </a:lnTo>
                <a:lnTo>
                  <a:pt x="4392" y="1176"/>
                </a:lnTo>
                <a:lnTo>
                  <a:pt x="4400" y="1182"/>
                </a:lnTo>
                <a:lnTo>
                  <a:pt x="4400" y="1182"/>
                </a:lnTo>
                <a:lnTo>
                  <a:pt x="4398" y="1186"/>
                </a:lnTo>
                <a:lnTo>
                  <a:pt x="4398" y="1190"/>
                </a:lnTo>
                <a:lnTo>
                  <a:pt x="4398" y="1202"/>
                </a:lnTo>
                <a:lnTo>
                  <a:pt x="4398" y="1212"/>
                </a:lnTo>
                <a:lnTo>
                  <a:pt x="4396" y="1216"/>
                </a:lnTo>
                <a:lnTo>
                  <a:pt x="4394" y="1218"/>
                </a:lnTo>
                <a:lnTo>
                  <a:pt x="4394" y="1218"/>
                </a:lnTo>
                <a:lnTo>
                  <a:pt x="4406" y="1230"/>
                </a:lnTo>
                <a:lnTo>
                  <a:pt x="4406" y="1230"/>
                </a:lnTo>
                <a:lnTo>
                  <a:pt x="4404" y="1234"/>
                </a:lnTo>
                <a:lnTo>
                  <a:pt x="4404" y="1234"/>
                </a:lnTo>
                <a:lnTo>
                  <a:pt x="4408" y="1232"/>
                </a:lnTo>
                <a:lnTo>
                  <a:pt x="4408" y="1232"/>
                </a:lnTo>
                <a:lnTo>
                  <a:pt x="4412" y="1242"/>
                </a:lnTo>
                <a:lnTo>
                  <a:pt x="4412" y="1254"/>
                </a:lnTo>
                <a:lnTo>
                  <a:pt x="4412" y="1254"/>
                </a:lnTo>
                <a:lnTo>
                  <a:pt x="4408" y="1260"/>
                </a:lnTo>
                <a:lnTo>
                  <a:pt x="4402" y="1262"/>
                </a:lnTo>
                <a:lnTo>
                  <a:pt x="4398" y="1266"/>
                </a:lnTo>
                <a:lnTo>
                  <a:pt x="4396" y="1270"/>
                </a:lnTo>
                <a:lnTo>
                  <a:pt x="4396" y="1274"/>
                </a:lnTo>
                <a:lnTo>
                  <a:pt x="4396" y="1274"/>
                </a:lnTo>
                <a:lnTo>
                  <a:pt x="4386" y="1280"/>
                </a:lnTo>
                <a:lnTo>
                  <a:pt x="4376" y="1288"/>
                </a:lnTo>
                <a:lnTo>
                  <a:pt x="4376" y="1288"/>
                </a:lnTo>
                <a:lnTo>
                  <a:pt x="4372" y="1288"/>
                </a:lnTo>
                <a:lnTo>
                  <a:pt x="4368" y="1286"/>
                </a:lnTo>
                <a:lnTo>
                  <a:pt x="4366" y="1286"/>
                </a:lnTo>
                <a:lnTo>
                  <a:pt x="4366" y="1288"/>
                </a:lnTo>
                <a:lnTo>
                  <a:pt x="4366" y="1288"/>
                </a:lnTo>
                <a:lnTo>
                  <a:pt x="4370" y="1288"/>
                </a:lnTo>
                <a:lnTo>
                  <a:pt x="4370" y="1292"/>
                </a:lnTo>
                <a:lnTo>
                  <a:pt x="4370" y="1296"/>
                </a:lnTo>
                <a:lnTo>
                  <a:pt x="4370" y="1296"/>
                </a:lnTo>
                <a:lnTo>
                  <a:pt x="4372" y="1296"/>
                </a:lnTo>
                <a:lnTo>
                  <a:pt x="4374" y="1296"/>
                </a:lnTo>
                <a:lnTo>
                  <a:pt x="4376" y="1296"/>
                </a:lnTo>
                <a:lnTo>
                  <a:pt x="4378" y="1298"/>
                </a:lnTo>
                <a:lnTo>
                  <a:pt x="4378" y="1298"/>
                </a:lnTo>
                <a:lnTo>
                  <a:pt x="4378" y="1296"/>
                </a:lnTo>
                <a:lnTo>
                  <a:pt x="4378" y="1294"/>
                </a:lnTo>
                <a:lnTo>
                  <a:pt x="4384" y="1290"/>
                </a:lnTo>
                <a:lnTo>
                  <a:pt x="4384" y="1290"/>
                </a:lnTo>
                <a:lnTo>
                  <a:pt x="4386" y="1292"/>
                </a:lnTo>
                <a:lnTo>
                  <a:pt x="4388" y="1292"/>
                </a:lnTo>
                <a:lnTo>
                  <a:pt x="4390" y="1294"/>
                </a:lnTo>
                <a:lnTo>
                  <a:pt x="4392" y="1298"/>
                </a:lnTo>
                <a:lnTo>
                  <a:pt x="4392" y="1298"/>
                </a:lnTo>
                <a:lnTo>
                  <a:pt x="4388" y="1302"/>
                </a:lnTo>
                <a:lnTo>
                  <a:pt x="4382" y="1304"/>
                </a:lnTo>
                <a:lnTo>
                  <a:pt x="4378" y="1306"/>
                </a:lnTo>
                <a:lnTo>
                  <a:pt x="4372" y="1304"/>
                </a:lnTo>
                <a:lnTo>
                  <a:pt x="4372" y="1304"/>
                </a:lnTo>
                <a:lnTo>
                  <a:pt x="4372" y="1308"/>
                </a:lnTo>
                <a:lnTo>
                  <a:pt x="4372" y="1308"/>
                </a:lnTo>
                <a:lnTo>
                  <a:pt x="4384" y="1310"/>
                </a:lnTo>
                <a:lnTo>
                  <a:pt x="4450" y="1310"/>
                </a:lnTo>
                <a:lnTo>
                  <a:pt x="4450" y="1310"/>
                </a:lnTo>
                <a:lnTo>
                  <a:pt x="4460" y="1304"/>
                </a:lnTo>
                <a:lnTo>
                  <a:pt x="4460" y="1304"/>
                </a:lnTo>
                <a:lnTo>
                  <a:pt x="4456" y="1304"/>
                </a:lnTo>
                <a:lnTo>
                  <a:pt x="4456" y="1304"/>
                </a:lnTo>
                <a:lnTo>
                  <a:pt x="4458" y="1298"/>
                </a:lnTo>
                <a:lnTo>
                  <a:pt x="4458" y="1296"/>
                </a:lnTo>
                <a:lnTo>
                  <a:pt x="4456" y="1294"/>
                </a:lnTo>
                <a:lnTo>
                  <a:pt x="4456" y="1294"/>
                </a:lnTo>
                <a:lnTo>
                  <a:pt x="4452" y="1294"/>
                </a:lnTo>
                <a:lnTo>
                  <a:pt x="4450" y="1296"/>
                </a:lnTo>
                <a:lnTo>
                  <a:pt x="4446" y="1300"/>
                </a:lnTo>
                <a:lnTo>
                  <a:pt x="4446" y="1300"/>
                </a:lnTo>
                <a:lnTo>
                  <a:pt x="4446" y="1298"/>
                </a:lnTo>
                <a:lnTo>
                  <a:pt x="4444" y="1298"/>
                </a:lnTo>
                <a:lnTo>
                  <a:pt x="4442" y="1298"/>
                </a:lnTo>
                <a:lnTo>
                  <a:pt x="4442" y="1296"/>
                </a:lnTo>
                <a:lnTo>
                  <a:pt x="4442" y="1296"/>
                </a:lnTo>
                <a:lnTo>
                  <a:pt x="4444" y="1294"/>
                </a:lnTo>
                <a:lnTo>
                  <a:pt x="4446" y="1294"/>
                </a:lnTo>
                <a:lnTo>
                  <a:pt x="4448" y="1294"/>
                </a:lnTo>
                <a:lnTo>
                  <a:pt x="4448" y="1294"/>
                </a:lnTo>
                <a:lnTo>
                  <a:pt x="4436" y="1292"/>
                </a:lnTo>
                <a:lnTo>
                  <a:pt x="4428" y="1288"/>
                </a:lnTo>
                <a:lnTo>
                  <a:pt x="4420" y="1286"/>
                </a:lnTo>
                <a:lnTo>
                  <a:pt x="4416" y="1286"/>
                </a:lnTo>
                <a:lnTo>
                  <a:pt x="4410" y="1288"/>
                </a:lnTo>
                <a:lnTo>
                  <a:pt x="4410" y="1288"/>
                </a:lnTo>
                <a:lnTo>
                  <a:pt x="4412" y="1278"/>
                </a:lnTo>
                <a:lnTo>
                  <a:pt x="4416" y="1270"/>
                </a:lnTo>
                <a:lnTo>
                  <a:pt x="4420" y="1264"/>
                </a:lnTo>
                <a:lnTo>
                  <a:pt x="4420" y="1260"/>
                </a:lnTo>
                <a:lnTo>
                  <a:pt x="4420" y="1254"/>
                </a:lnTo>
                <a:lnTo>
                  <a:pt x="4420" y="1254"/>
                </a:lnTo>
                <a:lnTo>
                  <a:pt x="4424" y="1252"/>
                </a:lnTo>
                <a:lnTo>
                  <a:pt x="4428" y="1250"/>
                </a:lnTo>
                <a:lnTo>
                  <a:pt x="4428" y="1250"/>
                </a:lnTo>
                <a:lnTo>
                  <a:pt x="4426" y="1250"/>
                </a:lnTo>
                <a:lnTo>
                  <a:pt x="4424" y="1248"/>
                </a:lnTo>
                <a:lnTo>
                  <a:pt x="4422" y="1246"/>
                </a:lnTo>
                <a:lnTo>
                  <a:pt x="4422" y="1246"/>
                </a:lnTo>
                <a:lnTo>
                  <a:pt x="4424" y="1244"/>
                </a:lnTo>
                <a:lnTo>
                  <a:pt x="4426" y="1242"/>
                </a:lnTo>
                <a:lnTo>
                  <a:pt x="4426" y="1238"/>
                </a:lnTo>
                <a:lnTo>
                  <a:pt x="4428" y="1234"/>
                </a:lnTo>
                <a:lnTo>
                  <a:pt x="4428" y="1234"/>
                </a:lnTo>
                <a:lnTo>
                  <a:pt x="4438" y="1232"/>
                </a:lnTo>
                <a:lnTo>
                  <a:pt x="4442" y="1232"/>
                </a:lnTo>
                <a:lnTo>
                  <a:pt x="4444" y="1228"/>
                </a:lnTo>
                <a:lnTo>
                  <a:pt x="4444" y="1228"/>
                </a:lnTo>
                <a:lnTo>
                  <a:pt x="4440" y="1230"/>
                </a:lnTo>
                <a:lnTo>
                  <a:pt x="4434" y="1230"/>
                </a:lnTo>
                <a:lnTo>
                  <a:pt x="4430" y="1228"/>
                </a:lnTo>
                <a:lnTo>
                  <a:pt x="4424" y="1230"/>
                </a:lnTo>
                <a:lnTo>
                  <a:pt x="4424" y="1230"/>
                </a:lnTo>
                <a:lnTo>
                  <a:pt x="4422" y="1222"/>
                </a:lnTo>
                <a:lnTo>
                  <a:pt x="4420" y="1214"/>
                </a:lnTo>
                <a:lnTo>
                  <a:pt x="4420" y="1214"/>
                </a:lnTo>
                <a:lnTo>
                  <a:pt x="4422" y="1208"/>
                </a:lnTo>
                <a:lnTo>
                  <a:pt x="4422" y="1208"/>
                </a:lnTo>
                <a:lnTo>
                  <a:pt x="4418" y="1212"/>
                </a:lnTo>
                <a:lnTo>
                  <a:pt x="4418" y="1212"/>
                </a:lnTo>
                <a:lnTo>
                  <a:pt x="4416" y="1210"/>
                </a:lnTo>
                <a:lnTo>
                  <a:pt x="4416" y="1210"/>
                </a:lnTo>
                <a:lnTo>
                  <a:pt x="4416" y="1200"/>
                </a:lnTo>
                <a:lnTo>
                  <a:pt x="4414" y="1194"/>
                </a:lnTo>
                <a:lnTo>
                  <a:pt x="4412" y="1186"/>
                </a:lnTo>
                <a:lnTo>
                  <a:pt x="4414" y="1182"/>
                </a:lnTo>
                <a:lnTo>
                  <a:pt x="4416" y="1178"/>
                </a:lnTo>
                <a:lnTo>
                  <a:pt x="4416" y="1178"/>
                </a:lnTo>
                <a:lnTo>
                  <a:pt x="4414" y="1178"/>
                </a:lnTo>
                <a:lnTo>
                  <a:pt x="4414" y="1180"/>
                </a:lnTo>
                <a:lnTo>
                  <a:pt x="4412" y="1182"/>
                </a:lnTo>
                <a:lnTo>
                  <a:pt x="4412" y="1184"/>
                </a:lnTo>
                <a:lnTo>
                  <a:pt x="4412" y="1184"/>
                </a:lnTo>
                <a:lnTo>
                  <a:pt x="4408" y="1176"/>
                </a:lnTo>
                <a:lnTo>
                  <a:pt x="4408" y="1168"/>
                </a:lnTo>
                <a:lnTo>
                  <a:pt x="4410" y="1162"/>
                </a:lnTo>
                <a:lnTo>
                  <a:pt x="4414" y="1156"/>
                </a:lnTo>
                <a:lnTo>
                  <a:pt x="4420" y="1152"/>
                </a:lnTo>
                <a:lnTo>
                  <a:pt x="4428" y="1148"/>
                </a:lnTo>
                <a:lnTo>
                  <a:pt x="4442" y="1144"/>
                </a:lnTo>
                <a:lnTo>
                  <a:pt x="4442" y="1144"/>
                </a:lnTo>
                <a:lnTo>
                  <a:pt x="4444" y="1150"/>
                </a:lnTo>
                <a:lnTo>
                  <a:pt x="4444" y="1154"/>
                </a:lnTo>
                <a:lnTo>
                  <a:pt x="4446" y="1158"/>
                </a:lnTo>
                <a:lnTo>
                  <a:pt x="4444" y="1162"/>
                </a:lnTo>
                <a:lnTo>
                  <a:pt x="4446" y="1162"/>
                </a:lnTo>
                <a:lnTo>
                  <a:pt x="4446" y="1162"/>
                </a:lnTo>
                <a:lnTo>
                  <a:pt x="4440" y="1172"/>
                </a:lnTo>
                <a:lnTo>
                  <a:pt x="4440" y="1172"/>
                </a:lnTo>
                <a:lnTo>
                  <a:pt x="4446" y="1168"/>
                </a:lnTo>
                <a:lnTo>
                  <a:pt x="4450" y="1162"/>
                </a:lnTo>
                <a:lnTo>
                  <a:pt x="4450" y="1162"/>
                </a:lnTo>
                <a:lnTo>
                  <a:pt x="4450" y="1162"/>
                </a:lnTo>
                <a:lnTo>
                  <a:pt x="4452" y="1168"/>
                </a:lnTo>
                <a:lnTo>
                  <a:pt x="4452" y="1176"/>
                </a:lnTo>
                <a:lnTo>
                  <a:pt x="4450" y="1186"/>
                </a:lnTo>
                <a:lnTo>
                  <a:pt x="4450" y="1186"/>
                </a:lnTo>
                <a:lnTo>
                  <a:pt x="4454" y="1184"/>
                </a:lnTo>
                <a:lnTo>
                  <a:pt x="4456" y="1184"/>
                </a:lnTo>
                <a:lnTo>
                  <a:pt x="4462" y="1184"/>
                </a:lnTo>
                <a:lnTo>
                  <a:pt x="4462" y="1184"/>
                </a:lnTo>
                <a:lnTo>
                  <a:pt x="4458" y="1182"/>
                </a:lnTo>
                <a:lnTo>
                  <a:pt x="4454" y="1180"/>
                </a:lnTo>
                <a:lnTo>
                  <a:pt x="4454" y="1180"/>
                </a:lnTo>
                <a:lnTo>
                  <a:pt x="4454" y="1178"/>
                </a:lnTo>
                <a:lnTo>
                  <a:pt x="4456" y="1174"/>
                </a:lnTo>
                <a:lnTo>
                  <a:pt x="4456" y="1174"/>
                </a:lnTo>
                <a:lnTo>
                  <a:pt x="4460" y="1174"/>
                </a:lnTo>
                <a:lnTo>
                  <a:pt x="4462" y="1176"/>
                </a:lnTo>
                <a:lnTo>
                  <a:pt x="4466" y="1180"/>
                </a:lnTo>
                <a:lnTo>
                  <a:pt x="4466" y="1180"/>
                </a:lnTo>
                <a:lnTo>
                  <a:pt x="4468" y="1178"/>
                </a:lnTo>
                <a:lnTo>
                  <a:pt x="4472" y="1178"/>
                </a:lnTo>
                <a:lnTo>
                  <a:pt x="4472" y="1178"/>
                </a:lnTo>
                <a:lnTo>
                  <a:pt x="4478" y="1182"/>
                </a:lnTo>
                <a:lnTo>
                  <a:pt x="4482" y="1188"/>
                </a:lnTo>
                <a:lnTo>
                  <a:pt x="4482" y="1188"/>
                </a:lnTo>
                <a:lnTo>
                  <a:pt x="4482" y="1194"/>
                </a:lnTo>
                <a:lnTo>
                  <a:pt x="4482" y="1194"/>
                </a:lnTo>
                <a:lnTo>
                  <a:pt x="4482" y="1194"/>
                </a:lnTo>
                <a:lnTo>
                  <a:pt x="4482" y="1194"/>
                </a:lnTo>
                <a:lnTo>
                  <a:pt x="4482" y="1198"/>
                </a:lnTo>
                <a:lnTo>
                  <a:pt x="4482" y="1198"/>
                </a:lnTo>
                <a:lnTo>
                  <a:pt x="4482" y="1204"/>
                </a:lnTo>
                <a:lnTo>
                  <a:pt x="4482" y="1204"/>
                </a:lnTo>
                <a:lnTo>
                  <a:pt x="4478" y="1204"/>
                </a:lnTo>
                <a:lnTo>
                  <a:pt x="4476" y="1204"/>
                </a:lnTo>
                <a:lnTo>
                  <a:pt x="4476" y="1204"/>
                </a:lnTo>
                <a:lnTo>
                  <a:pt x="4472" y="1200"/>
                </a:lnTo>
                <a:lnTo>
                  <a:pt x="4470" y="1198"/>
                </a:lnTo>
                <a:lnTo>
                  <a:pt x="4462" y="1200"/>
                </a:lnTo>
                <a:lnTo>
                  <a:pt x="4454" y="1202"/>
                </a:lnTo>
                <a:lnTo>
                  <a:pt x="4444" y="1206"/>
                </a:lnTo>
                <a:lnTo>
                  <a:pt x="4444" y="1206"/>
                </a:lnTo>
                <a:lnTo>
                  <a:pt x="4456" y="1204"/>
                </a:lnTo>
                <a:lnTo>
                  <a:pt x="4464" y="1204"/>
                </a:lnTo>
                <a:lnTo>
                  <a:pt x="4472" y="1204"/>
                </a:lnTo>
                <a:lnTo>
                  <a:pt x="4480" y="1210"/>
                </a:lnTo>
                <a:lnTo>
                  <a:pt x="4480" y="1210"/>
                </a:lnTo>
                <a:lnTo>
                  <a:pt x="4480" y="1214"/>
                </a:lnTo>
                <a:lnTo>
                  <a:pt x="4480" y="1214"/>
                </a:lnTo>
                <a:lnTo>
                  <a:pt x="4478" y="1218"/>
                </a:lnTo>
                <a:lnTo>
                  <a:pt x="4478" y="1218"/>
                </a:lnTo>
                <a:lnTo>
                  <a:pt x="4476" y="1218"/>
                </a:lnTo>
                <a:lnTo>
                  <a:pt x="4476" y="1218"/>
                </a:lnTo>
                <a:lnTo>
                  <a:pt x="4476" y="1218"/>
                </a:lnTo>
                <a:lnTo>
                  <a:pt x="4478" y="1220"/>
                </a:lnTo>
                <a:lnTo>
                  <a:pt x="4478" y="1220"/>
                </a:lnTo>
                <a:lnTo>
                  <a:pt x="4470" y="1244"/>
                </a:lnTo>
                <a:lnTo>
                  <a:pt x="4462" y="1262"/>
                </a:lnTo>
                <a:lnTo>
                  <a:pt x="4462" y="1262"/>
                </a:lnTo>
                <a:lnTo>
                  <a:pt x="4460" y="1262"/>
                </a:lnTo>
                <a:lnTo>
                  <a:pt x="4460" y="1260"/>
                </a:lnTo>
                <a:lnTo>
                  <a:pt x="4460" y="1256"/>
                </a:lnTo>
                <a:lnTo>
                  <a:pt x="4458" y="1256"/>
                </a:lnTo>
                <a:lnTo>
                  <a:pt x="4458" y="1256"/>
                </a:lnTo>
                <a:lnTo>
                  <a:pt x="4458" y="1262"/>
                </a:lnTo>
                <a:lnTo>
                  <a:pt x="4460" y="1268"/>
                </a:lnTo>
                <a:lnTo>
                  <a:pt x="4464" y="1274"/>
                </a:lnTo>
                <a:lnTo>
                  <a:pt x="4468" y="1280"/>
                </a:lnTo>
                <a:lnTo>
                  <a:pt x="4468" y="1280"/>
                </a:lnTo>
                <a:lnTo>
                  <a:pt x="4470" y="1282"/>
                </a:lnTo>
                <a:lnTo>
                  <a:pt x="4472" y="1282"/>
                </a:lnTo>
                <a:lnTo>
                  <a:pt x="4472" y="1282"/>
                </a:lnTo>
                <a:lnTo>
                  <a:pt x="4478" y="1280"/>
                </a:lnTo>
                <a:lnTo>
                  <a:pt x="4484" y="1276"/>
                </a:lnTo>
                <a:lnTo>
                  <a:pt x="4488" y="1272"/>
                </a:lnTo>
                <a:lnTo>
                  <a:pt x="4490" y="1266"/>
                </a:lnTo>
                <a:lnTo>
                  <a:pt x="4494" y="1252"/>
                </a:lnTo>
                <a:lnTo>
                  <a:pt x="4496" y="1236"/>
                </a:lnTo>
                <a:lnTo>
                  <a:pt x="4496" y="1236"/>
                </a:lnTo>
                <a:lnTo>
                  <a:pt x="4500" y="1230"/>
                </a:lnTo>
                <a:lnTo>
                  <a:pt x="4504" y="1224"/>
                </a:lnTo>
                <a:lnTo>
                  <a:pt x="4504" y="1224"/>
                </a:lnTo>
                <a:lnTo>
                  <a:pt x="4512" y="1226"/>
                </a:lnTo>
                <a:lnTo>
                  <a:pt x="4520" y="1228"/>
                </a:lnTo>
                <a:lnTo>
                  <a:pt x="4526" y="1232"/>
                </a:lnTo>
                <a:lnTo>
                  <a:pt x="4528" y="1234"/>
                </a:lnTo>
                <a:lnTo>
                  <a:pt x="4526" y="1234"/>
                </a:lnTo>
                <a:lnTo>
                  <a:pt x="4526" y="1234"/>
                </a:lnTo>
                <a:lnTo>
                  <a:pt x="4530" y="1236"/>
                </a:lnTo>
                <a:lnTo>
                  <a:pt x="4534" y="1240"/>
                </a:lnTo>
                <a:lnTo>
                  <a:pt x="4536" y="1246"/>
                </a:lnTo>
                <a:lnTo>
                  <a:pt x="4536" y="1246"/>
                </a:lnTo>
                <a:lnTo>
                  <a:pt x="4538" y="1244"/>
                </a:lnTo>
                <a:lnTo>
                  <a:pt x="4540" y="1244"/>
                </a:lnTo>
                <a:lnTo>
                  <a:pt x="4540" y="1244"/>
                </a:lnTo>
                <a:lnTo>
                  <a:pt x="4538" y="1248"/>
                </a:lnTo>
                <a:lnTo>
                  <a:pt x="4536" y="1252"/>
                </a:lnTo>
                <a:lnTo>
                  <a:pt x="4534" y="1256"/>
                </a:lnTo>
                <a:lnTo>
                  <a:pt x="4534" y="1258"/>
                </a:lnTo>
                <a:lnTo>
                  <a:pt x="4534" y="1258"/>
                </a:lnTo>
                <a:lnTo>
                  <a:pt x="4536" y="1256"/>
                </a:lnTo>
                <a:lnTo>
                  <a:pt x="4538" y="1252"/>
                </a:lnTo>
                <a:lnTo>
                  <a:pt x="4540" y="1250"/>
                </a:lnTo>
                <a:lnTo>
                  <a:pt x="4542" y="1250"/>
                </a:lnTo>
                <a:lnTo>
                  <a:pt x="4542" y="1250"/>
                </a:lnTo>
                <a:lnTo>
                  <a:pt x="4542" y="1262"/>
                </a:lnTo>
                <a:lnTo>
                  <a:pt x="4544" y="1268"/>
                </a:lnTo>
                <a:lnTo>
                  <a:pt x="4546" y="1270"/>
                </a:lnTo>
                <a:lnTo>
                  <a:pt x="4546" y="1270"/>
                </a:lnTo>
                <a:lnTo>
                  <a:pt x="4548" y="1266"/>
                </a:lnTo>
                <a:lnTo>
                  <a:pt x="4550" y="1262"/>
                </a:lnTo>
                <a:lnTo>
                  <a:pt x="4550" y="1262"/>
                </a:lnTo>
                <a:lnTo>
                  <a:pt x="4546" y="1258"/>
                </a:lnTo>
                <a:lnTo>
                  <a:pt x="4544" y="1252"/>
                </a:lnTo>
                <a:lnTo>
                  <a:pt x="4542" y="1242"/>
                </a:lnTo>
                <a:lnTo>
                  <a:pt x="4542" y="1242"/>
                </a:lnTo>
                <a:lnTo>
                  <a:pt x="4552" y="1234"/>
                </a:lnTo>
                <a:lnTo>
                  <a:pt x="4562" y="1230"/>
                </a:lnTo>
                <a:lnTo>
                  <a:pt x="4562" y="1230"/>
                </a:lnTo>
                <a:lnTo>
                  <a:pt x="4570" y="1240"/>
                </a:lnTo>
                <a:lnTo>
                  <a:pt x="4576" y="1248"/>
                </a:lnTo>
                <a:lnTo>
                  <a:pt x="4576" y="1248"/>
                </a:lnTo>
                <a:lnTo>
                  <a:pt x="4576" y="1250"/>
                </a:lnTo>
                <a:lnTo>
                  <a:pt x="4576" y="1250"/>
                </a:lnTo>
                <a:lnTo>
                  <a:pt x="4578" y="1250"/>
                </a:lnTo>
                <a:lnTo>
                  <a:pt x="4578" y="1250"/>
                </a:lnTo>
                <a:lnTo>
                  <a:pt x="4578" y="1252"/>
                </a:lnTo>
                <a:lnTo>
                  <a:pt x="4578" y="1252"/>
                </a:lnTo>
                <a:lnTo>
                  <a:pt x="4580" y="1250"/>
                </a:lnTo>
                <a:lnTo>
                  <a:pt x="4580" y="1250"/>
                </a:lnTo>
                <a:lnTo>
                  <a:pt x="4588" y="1252"/>
                </a:lnTo>
                <a:lnTo>
                  <a:pt x="4594" y="1258"/>
                </a:lnTo>
                <a:lnTo>
                  <a:pt x="4594" y="1258"/>
                </a:lnTo>
                <a:lnTo>
                  <a:pt x="4588" y="1260"/>
                </a:lnTo>
                <a:lnTo>
                  <a:pt x="4588" y="1260"/>
                </a:lnTo>
                <a:lnTo>
                  <a:pt x="4588" y="1268"/>
                </a:lnTo>
                <a:lnTo>
                  <a:pt x="4590" y="1270"/>
                </a:lnTo>
                <a:lnTo>
                  <a:pt x="4592" y="1272"/>
                </a:lnTo>
                <a:lnTo>
                  <a:pt x="4592" y="1272"/>
                </a:lnTo>
                <a:lnTo>
                  <a:pt x="4592" y="1274"/>
                </a:lnTo>
                <a:lnTo>
                  <a:pt x="4592" y="1274"/>
                </a:lnTo>
                <a:lnTo>
                  <a:pt x="4594" y="1272"/>
                </a:lnTo>
                <a:lnTo>
                  <a:pt x="4594" y="1272"/>
                </a:lnTo>
                <a:lnTo>
                  <a:pt x="4596" y="1272"/>
                </a:lnTo>
                <a:lnTo>
                  <a:pt x="4596" y="1272"/>
                </a:lnTo>
                <a:lnTo>
                  <a:pt x="4598" y="1270"/>
                </a:lnTo>
                <a:lnTo>
                  <a:pt x="4598" y="1270"/>
                </a:lnTo>
                <a:lnTo>
                  <a:pt x="4598" y="1270"/>
                </a:lnTo>
                <a:lnTo>
                  <a:pt x="4598" y="1270"/>
                </a:lnTo>
                <a:lnTo>
                  <a:pt x="4598" y="1276"/>
                </a:lnTo>
                <a:lnTo>
                  <a:pt x="4596" y="1278"/>
                </a:lnTo>
                <a:lnTo>
                  <a:pt x="4590" y="1282"/>
                </a:lnTo>
                <a:lnTo>
                  <a:pt x="4590" y="1282"/>
                </a:lnTo>
                <a:lnTo>
                  <a:pt x="4590" y="1286"/>
                </a:lnTo>
                <a:lnTo>
                  <a:pt x="4588" y="1290"/>
                </a:lnTo>
                <a:lnTo>
                  <a:pt x="4582" y="1294"/>
                </a:lnTo>
                <a:lnTo>
                  <a:pt x="4582" y="1294"/>
                </a:lnTo>
                <a:lnTo>
                  <a:pt x="4586" y="1296"/>
                </a:lnTo>
                <a:lnTo>
                  <a:pt x="4592" y="1296"/>
                </a:lnTo>
                <a:lnTo>
                  <a:pt x="4592" y="1296"/>
                </a:lnTo>
                <a:lnTo>
                  <a:pt x="4606" y="1290"/>
                </a:lnTo>
                <a:lnTo>
                  <a:pt x="4606" y="1290"/>
                </a:lnTo>
                <a:lnTo>
                  <a:pt x="4604" y="1290"/>
                </a:lnTo>
                <a:lnTo>
                  <a:pt x="4604" y="1290"/>
                </a:lnTo>
                <a:lnTo>
                  <a:pt x="4608" y="1286"/>
                </a:lnTo>
                <a:lnTo>
                  <a:pt x="4614" y="1286"/>
                </a:lnTo>
                <a:lnTo>
                  <a:pt x="4614" y="1286"/>
                </a:lnTo>
                <a:lnTo>
                  <a:pt x="4612" y="1290"/>
                </a:lnTo>
                <a:lnTo>
                  <a:pt x="4612" y="1290"/>
                </a:lnTo>
                <a:lnTo>
                  <a:pt x="4618" y="1290"/>
                </a:lnTo>
                <a:lnTo>
                  <a:pt x="4618" y="1290"/>
                </a:lnTo>
                <a:lnTo>
                  <a:pt x="4620" y="1288"/>
                </a:lnTo>
                <a:lnTo>
                  <a:pt x="4622" y="1286"/>
                </a:lnTo>
                <a:lnTo>
                  <a:pt x="4622" y="1286"/>
                </a:lnTo>
                <a:lnTo>
                  <a:pt x="4618" y="1286"/>
                </a:lnTo>
                <a:lnTo>
                  <a:pt x="4616" y="1284"/>
                </a:lnTo>
                <a:lnTo>
                  <a:pt x="4614" y="1278"/>
                </a:lnTo>
                <a:lnTo>
                  <a:pt x="4612" y="1274"/>
                </a:lnTo>
                <a:lnTo>
                  <a:pt x="4612" y="1272"/>
                </a:lnTo>
                <a:lnTo>
                  <a:pt x="4610" y="1272"/>
                </a:lnTo>
                <a:lnTo>
                  <a:pt x="4610" y="1272"/>
                </a:lnTo>
                <a:lnTo>
                  <a:pt x="4614" y="1268"/>
                </a:lnTo>
                <a:lnTo>
                  <a:pt x="4616" y="1264"/>
                </a:lnTo>
                <a:lnTo>
                  <a:pt x="4616" y="1264"/>
                </a:lnTo>
                <a:lnTo>
                  <a:pt x="4618" y="1264"/>
                </a:lnTo>
                <a:lnTo>
                  <a:pt x="4618" y="1264"/>
                </a:lnTo>
                <a:lnTo>
                  <a:pt x="4628" y="1288"/>
                </a:lnTo>
                <a:lnTo>
                  <a:pt x="4634" y="1300"/>
                </a:lnTo>
                <a:lnTo>
                  <a:pt x="4640" y="1310"/>
                </a:lnTo>
                <a:lnTo>
                  <a:pt x="4640" y="1310"/>
                </a:lnTo>
                <a:lnTo>
                  <a:pt x="4636" y="1294"/>
                </a:lnTo>
                <a:lnTo>
                  <a:pt x="4630" y="1276"/>
                </a:lnTo>
                <a:lnTo>
                  <a:pt x="4624" y="1258"/>
                </a:lnTo>
                <a:lnTo>
                  <a:pt x="4614" y="1242"/>
                </a:lnTo>
                <a:lnTo>
                  <a:pt x="4614" y="1242"/>
                </a:lnTo>
                <a:lnTo>
                  <a:pt x="4612" y="1228"/>
                </a:lnTo>
                <a:lnTo>
                  <a:pt x="4612" y="1228"/>
                </a:lnTo>
                <a:lnTo>
                  <a:pt x="4622" y="1224"/>
                </a:lnTo>
                <a:lnTo>
                  <a:pt x="4622" y="1224"/>
                </a:lnTo>
                <a:lnTo>
                  <a:pt x="4626" y="1222"/>
                </a:lnTo>
                <a:lnTo>
                  <a:pt x="4628" y="1218"/>
                </a:lnTo>
                <a:lnTo>
                  <a:pt x="4628" y="1218"/>
                </a:lnTo>
                <a:lnTo>
                  <a:pt x="4634" y="1212"/>
                </a:lnTo>
                <a:lnTo>
                  <a:pt x="4640" y="1206"/>
                </a:lnTo>
                <a:lnTo>
                  <a:pt x="4640" y="1206"/>
                </a:lnTo>
                <a:lnTo>
                  <a:pt x="4642" y="1212"/>
                </a:lnTo>
                <a:lnTo>
                  <a:pt x="4644" y="1214"/>
                </a:lnTo>
                <a:lnTo>
                  <a:pt x="4646" y="1216"/>
                </a:lnTo>
                <a:lnTo>
                  <a:pt x="4646" y="1216"/>
                </a:lnTo>
                <a:lnTo>
                  <a:pt x="4644" y="1202"/>
                </a:lnTo>
                <a:lnTo>
                  <a:pt x="4644" y="1202"/>
                </a:lnTo>
                <a:lnTo>
                  <a:pt x="4650" y="1204"/>
                </a:lnTo>
                <a:lnTo>
                  <a:pt x="4656" y="1204"/>
                </a:lnTo>
                <a:lnTo>
                  <a:pt x="4670" y="1204"/>
                </a:lnTo>
                <a:lnTo>
                  <a:pt x="4682" y="1204"/>
                </a:lnTo>
                <a:lnTo>
                  <a:pt x="4690" y="1204"/>
                </a:lnTo>
                <a:lnTo>
                  <a:pt x="4696" y="1208"/>
                </a:lnTo>
                <a:lnTo>
                  <a:pt x="4696" y="1208"/>
                </a:lnTo>
                <a:lnTo>
                  <a:pt x="4696" y="1222"/>
                </a:lnTo>
                <a:lnTo>
                  <a:pt x="4696" y="1228"/>
                </a:lnTo>
                <a:lnTo>
                  <a:pt x="4698" y="1230"/>
                </a:lnTo>
                <a:lnTo>
                  <a:pt x="4700" y="1232"/>
                </a:lnTo>
                <a:lnTo>
                  <a:pt x="4700" y="1232"/>
                </a:lnTo>
                <a:lnTo>
                  <a:pt x="4698" y="1218"/>
                </a:lnTo>
                <a:lnTo>
                  <a:pt x="4698" y="1212"/>
                </a:lnTo>
                <a:lnTo>
                  <a:pt x="4700" y="1208"/>
                </a:lnTo>
                <a:lnTo>
                  <a:pt x="4704" y="1206"/>
                </a:lnTo>
                <a:lnTo>
                  <a:pt x="4704" y="1206"/>
                </a:lnTo>
                <a:lnTo>
                  <a:pt x="4706" y="1210"/>
                </a:lnTo>
                <a:lnTo>
                  <a:pt x="4710" y="1212"/>
                </a:lnTo>
                <a:lnTo>
                  <a:pt x="4710" y="1212"/>
                </a:lnTo>
                <a:lnTo>
                  <a:pt x="4712" y="1206"/>
                </a:lnTo>
                <a:lnTo>
                  <a:pt x="4716" y="1204"/>
                </a:lnTo>
                <a:lnTo>
                  <a:pt x="4716" y="1204"/>
                </a:lnTo>
                <a:lnTo>
                  <a:pt x="4718" y="1210"/>
                </a:lnTo>
                <a:lnTo>
                  <a:pt x="4720" y="1212"/>
                </a:lnTo>
                <a:lnTo>
                  <a:pt x="4726" y="1218"/>
                </a:lnTo>
                <a:lnTo>
                  <a:pt x="4734" y="1220"/>
                </a:lnTo>
                <a:lnTo>
                  <a:pt x="4742" y="1222"/>
                </a:lnTo>
                <a:lnTo>
                  <a:pt x="4742" y="1222"/>
                </a:lnTo>
                <a:lnTo>
                  <a:pt x="4744" y="1220"/>
                </a:lnTo>
                <a:lnTo>
                  <a:pt x="4744" y="1218"/>
                </a:lnTo>
                <a:lnTo>
                  <a:pt x="4746" y="1218"/>
                </a:lnTo>
                <a:lnTo>
                  <a:pt x="4746" y="1216"/>
                </a:lnTo>
                <a:lnTo>
                  <a:pt x="4746" y="1216"/>
                </a:lnTo>
                <a:lnTo>
                  <a:pt x="4748" y="1220"/>
                </a:lnTo>
                <a:lnTo>
                  <a:pt x="4752" y="1222"/>
                </a:lnTo>
                <a:lnTo>
                  <a:pt x="4752" y="1222"/>
                </a:lnTo>
                <a:lnTo>
                  <a:pt x="4752" y="1230"/>
                </a:lnTo>
                <a:lnTo>
                  <a:pt x="4752" y="1236"/>
                </a:lnTo>
                <a:lnTo>
                  <a:pt x="4754" y="1238"/>
                </a:lnTo>
                <a:lnTo>
                  <a:pt x="4754" y="1238"/>
                </a:lnTo>
                <a:lnTo>
                  <a:pt x="4756" y="1236"/>
                </a:lnTo>
                <a:lnTo>
                  <a:pt x="4754" y="1232"/>
                </a:lnTo>
                <a:lnTo>
                  <a:pt x="4754" y="1228"/>
                </a:lnTo>
                <a:lnTo>
                  <a:pt x="4754" y="1226"/>
                </a:lnTo>
                <a:lnTo>
                  <a:pt x="4754" y="1226"/>
                </a:lnTo>
                <a:lnTo>
                  <a:pt x="4764" y="1228"/>
                </a:lnTo>
                <a:lnTo>
                  <a:pt x="4772" y="1230"/>
                </a:lnTo>
                <a:lnTo>
                  <a:pt x="4776" y="1232"/>
                </a:lnTo>
                <a:lnTo>
                  <a:pt x="4778" y="1236"/>
                </a:lnTo>
                <a:lnTo>
                  <a:pt x="4778" y="1240"/>
                </a:lnTo>
                <a:lnTo>
                  <a:pt x="4776" y="1244"/>
                </a:lnTo>
                <a:lnTo>
                  <a:pt x="4776" y="1244"/>
                </a:lnTo>
                <a:lnTo>
                  <a:pt x="4778" y="1248"/>
                </a:lnTo>
                <a:lnTo>
                  <a:pt x="4780" y="1250"/>
                </a:lnTo>
                <a:lnTo>
                  <a:pt x="4780" y="1252"/>
                </a:lnTo>
                <a:lnTo>
                  <a:pt x="4780" y="1258"/>
                </a:lnTo>
                <a:lnTo>
                  <a:pt x="4780" y="1258"/>
                </a:lnTo>
                <a:lnTo>
                  <a:pt x="4784" y="1258"/>
                </a:lnTo>
                <a:lnTo>
                  <a:pt x="4786" y="1258"/>
                </a:lnTo>
                <a:lnTo>
                  <a:pt x="4788" y="1260"/>
                </a:lnTo>
                <a:lnTo>
                  <a:pt x="4790" y="1258"/>
                </a:lnTo>
                <a:lnTo>
                  <a:pt x="4790" y="1258"/>
                </a:lnTo>
                <a:lnTo>
                  <a:pt x="4790" y="1268"/>
                </a:lnTo>
                <a:lnTo>
                  <a:pt x="4788" y="1276"/>
                </a:lnTo>
                <a:lnTo>
                  <a:pt x="4782" y="1288"/>
                </a:lnTo>
                <a:lnTo>
                  <a:pt x="4782" y="1288"/>
                </a:lnTo>
                <a:lnTo>
                  <a:pt x="4784" y="1288"/>
                </a:lnTo>
                <a:lnTo>
                  <a:pt x="4784" y="1288"/>
                </a:lnTo>
                <a:lnTo>
                  <a:pt x="4786" y="1286"/>
                </a:lnTo>
                <a:lnTo>
                  <a:pt x="4786" y="1286"/>
                </a:lnTo>
                <a:lnTo>
                  <a:pt x="4786" y="1288"/>
                </a:lnTo>
                <a:lnTo>
                  <a:pt x="4786" y="1288"/>
                </a:lnTo>
                <a:lnTo>
                  <a:pt x="4792" y="1288"/>
                </a:lnTo>
                <a:lnTo>
                  <a:pt x="4792" y="1288"/>
                </a:lnTo>
                <a:lnTo>
                  <a:pt x="4792" y="1288"/>
                </a:lnTo>
                <a:lnTo>
                  <a:pt x="4792" y="1288"/>
                </a:lnTo>
                <a:lnTo>
                  <a:pt x="4810" y="1292"/>
                </a:lnTo>
                <a:lnTo>
                  <a:pt x="4810" y="1292"/>
                </a:lnTo>
                <a:lnTo>
                  <a:pt x="4810" y="1288"/>
                </a:lnTo>
                <a:lnTo>
                  <a:pt x="4810" y="1288"/>
                </a:lnTo>
                <a:lnTo>
                  <a:pt x="4814" y="1288"/>
                </a:lnTo>
                <a:lnTo>
                  <a:pt x="4816" y="1288"/>
                </a:lnTo>
                <a:lnTo>
                  <a:pt x="4816" y="1286"/>
                </a:lnTo>
                <a:lnTo>
                  <a:pt x="4816" y="1286"/>
                </a:lnTo>
                <a:lnTo>
                  <a:pt x="4812" y="1286"/>
                </a:lnTo>
                <a:lnTo>
                  <a:pt x="4812" y="1286"/>
                </a:lnTo>
                <a:lnTo>
                  <a:pt x="4810" y="1284"/>
                </a:lnTo>
                <a:lnTo>
                  <a:pt x="4810" y="1284"/>
                </a:lnTo>
                <a:lnTo>
                  <a:pt x="4814" y="1282"/>
                </a:lnTo>
                <a:lnTo>
                  <a:pt x="4818" y="1282"/>
                </a:lnTo>
                <a:lnTo>
                  <a:pt x="4822" y="1284"/>
                </a:lnTo>
                <a:lnTo>
                  <a:pt x="4826" y="1282"/>
                </a:lnTo>
                <a:lnTo>
                  <a:pt x="4826" y="1282"/>
                </a:lnTo>
                <a:lnTo>
                  <a:pt x="4826" y="1284"/>
                </a:lnTo>
                <a:lnTo>
                  <a:pt x="4826" y="1286"/>
                </a:lnTo>
                <a:lnTo>
                  <a:pt x="4830" y="1288"/>
                </a:lnTo>
                <a:lnTo>
                  <a:pt x="4836" y="1290"/>
                </a:lnTo>
                <a:lnTo>
                  <a:pt x="4838" y="1294"/>
                </a:lnTo>
                <a:lnTo>
                  <a:pt x="4838" y="1294"/>
                </a:lnTo>
                <a:lnTo>
                  <a:pt x="4840" y="1292"/>
                </a:lnTo>
                <a:lnTo>
                  <a:pt x="4842" y="1290"/>
                </a:lnTo>
                <a:lnTo>
                  <a:pt x="4842" y="1290"/>
                </a:lnTo>
                <a:lnTo>
                  <a:pt x="4838" y="1288"/>
                </a:lnTo>
                <a:lnTo>
                  <a:pt x="4838" y="1286"/>
                </a:lnTo>
                <a:lnTo>
                  <a:pt x="4838" y="1286"/>
                </a:lnTo>
                <a:lnTo>
                  <a:pt x="4834" y="1286"/>
                </a:lnTo>
                <a:lnTo>
                  <a:pt x="4832" y="1286"/>
                </a:lnTo>
                <a:lnTo>
                  <a:pt x="4832" y="1286"/>
                </a:lnTo>
                <a:lnTo>
                  <a:pt x="4830" y="1284"/>
                </a:lnTo>
                <a:lnTo>
                  <a:pt x="4828" y="1280"/>
                </a:lnTo>
                <a:lnTo>
                  <a:pt x="4826" y="1272"/>
                </a:lnTo>
                <a:lnTo>
                  <a:pt x="4830" y="1258"/>
                </a:lnTo>
                <a:lnTo>
                  <a:pt x="4830" y="1258"/>
                </a:lnTo>
                <a:lnTo>
                  <a:pt x="4826" y="1258"/>
                </a:lnTo>
                <a:lnTo>
                  <a:pt x="4826" y="1258"/>
                </a:lnTo>
                <a:lnTo>
                  <a:pt x="4830" y="1254"/>
                </a:lnTo>
                <a:lnTo>
                  <a:pt x="4834" y="1250"/>
                </a:lnTo>
                <a:lnTo>
                  <a:pt x="4838" y="1248"/>
                </a:lnTo>
                <a:lnTo>
                  <a:pt x="4844" y="1250"/>
                </a:lnTo>
                <a:lnTo>
                  <a:pt x="4858" y="1252"/>
                </a:lnTo>
                <a:lnTo>
                  <a:pt x="4872" y="1252"/>
                </a:lnTo>
                <a:lnTo>
                  <a:pt x="4872" y="1248"/>
                </a:lnTo>
                <a:lnTo>
                  <a:pt x="4872" y="1248"/>
                </a:lnTo>
                <a:lnTo>
                  <a:pt x="4862" y="1248"/>
                </a:lnTo>
                <a:lnTo>
                  <a:pt x="4854" y="1248"/>
                </a:lnTo>
                <a:lnTo>
                  <a:pt x="4854" y="1248"/>
                </a:lnTo>
                <a:lnTo>
                  <a:pt x="4850" y="1246"/>
                </a:lnTo>
                <a:lnTo>
                  <a:pt x="4848" y="1242"/>
                </a:lnTo>
                <a:lnTo>
                  <a:pt x="4846" y="1240"/>
                </a:lnTo>
                <a:lnTo>
                  <a:pt x="4842" y="1238"/>
                </a:lnTo>
                <a:lnTo>
                  <a:pt x="4842" y="1238"/>
                </a:lnTo>
                <a:lnTo>
                  <a:pt x="4844" y="1234"/>
                </a:lnTo>
                <a:lnTo>
                  <a:pt x="4842" y="1232"/>
                </a:lnTo>
                <a:lnTo>
                  <a:pt x="4838" y="1228"/>
                </a:lnTo>
                <a:lnTo>
                  <a:pt x="4838" y="1226"/>
                </a:lnTo>
                <a:lnTo>
                  <a:pt x="4838" y="1222"/>
                </a:lnTo>
                <a:lnTo>
                  <a:pt x="4838" y="1222"/>
                </a:lnTo>
                <a:lnTo>
                  <a:pt x="4830" y="1214"/>
                </a:lnTo>
                <a:lnTo>
                  <a:pt x="4826" y="1200"/>
                </a:lnTo>
                <a:lnTo>
                  <a:pt x="4826" y="1200"/>
                </a:lnTo>
                <a:lnTo>
                  <a:pt x="4836" y="1182"/>
                </a:lnTo>
                <a:lnTo>
                  <a:pt x="4840" y="1174"/>
                </a:lnTo>
                <a:lnTo>
                  <a:pt x="4846" y="1168"/>
                </a:lnTo>
                <a:lnTo>
                  <a:pt x="4846" y="1168"/>
                </a:lnTo>
                <a:lnTo>
                  <a:pt x="4850" y="1166"/>
                </a:lnTo>
                <a:lnTo>
                  <a:pt x="4850" y="1166"/>
                </a:lnTo>
                <a:lnTo>
                  <a:pt x="4848" y="1160"/>
                </a:lnTo>
                <a:lnTo>
                  <a:pt x="4848" y="1160"/>
                </a:lnTo>
                <a:lnTo>
                  <a:pt x="4846" y="1162"/>
                </a:lnTo>
                <a:lnTo>
                  <a:pt x="4846" y="1162"/>
                </a:lnTo>
                <a:lnTo>
                  <a:pt x="4842" y="1160"/>
                </a:lnTo>
                <a:lnTo>
                  <a:pt x="4840" y="1156"/>
                </a:lnTo>
                <a:lnTo>
                  <a:pt x="4840" y="1152"/>
                </a:lnTo>
                <a:lnTo>
                  <a:pt x="4836" y="1150"/>
                </a:lnTo>
                <a:lnTo>
                  <a:pt x="4836" y="1150"/>
                </a:lnTo>
                <a:lnTo>
                  <a:pt x="4840" y="1146"/>
                </a:lnTo>
                <a:lnTo>
                  <a:pt x="4844" y="1140"/>
                </a:lnTo>
                <a:lnTo>
                  <a:pt x="4844" y="1140"/>
                </a:lnTo>
                <a:lnTo>
                  <a:pt x="4850" y="1142"/>
                </a:lnTo>
                <a:lnTo>
                  <a:pt x="4858" y="1144"/>
                </a:lnTo>
                <a:lnTo>
                  <a:pt x="4868" y="1144"/>
                </a:lnTo>
                <a:lnTo>
                  <a:pt x="4878" y="1142"/>
                </a:lnTo>
                <a:lnTo>
                  <a:pt x="4878" y="1142"/>
                </a:lnTo>
                <a:lnTo>
                  <a:pt x="4888" y="1132"/>
                </a:lnTo>
                <a:lnTo>
                  <a:pt x="4898" y="1122"/>
                </a:lnTo>
                <a:lnTo>
                  <a:pt x="4898" y="1122"/>
                </a:lnTo>
                <a:lnTo>
                  <a:pt x="4900" y="1100"/>
                </a:lnTo>
                <a:lnTo>
                  <a:pt x="4900" y="1090"/>
                </a:lnTo>
                <a:lnTo>
                  <a:pt x="4896" y="1078"/>
                </a:lnTo>
                <a:lnTo>
                  <a:pt x="4896" y="1078"/>
                </a:lnTo>
                <a:lnTo>
                  <a:pt x="4886" y="1074"/>
                </a:lnTo>
                <a:lnTo>
                  <a:pt x="4880" y="1068"/>
                </a:lnTo>
                <a:lnTo>
                  <a:pt x="4874" y="1060"/>
                </a:lnTo>
                <a:lnTo>
                  <a:pt x="4868" y="1052"/>
                </a:lnTo>
                <a:lnTo>
                  <a:pt x="4868" y="1052"/>
                </a:lnTo>
                <a:close/>
                <a:moveTo>
                  <a:pt x="4850" y="738"/>
                </a:moveTo>
                <a:lnTo>
                  <a:pt x="4850" y="738"/>
                </a:lnTo>
                <a:lnTo>
                  <a:pt x="4844" y="738"/>
                </a:lnTo>
                <a:lnTo>
                  <a:pt x="4844" y="736"/>
                </a:lnTo>
                <a:lnTo>
                  <a:pt x="4842" y="734"/>
                </a:lnTo>
                <a:lnTo>
                  <a:pt x="4842" y="734"/>
                </a:lnTo>
                <a:lnTo>
                  <a:pt x="4846" y="734"/>
                </a:lnTo>
                <a:lnTo>
                  <a:pt x="4848" y="736"/>
                </a:lnTo>
                <a:lnTo>
                  <a:pt x="4850" y="738"/>
                </a:lnTo>
                <a:lnTo>
                  <a:pt x="4850" y="738"/>
                </a:lnTo>
                <a:close/>
                <a:moveTo>
                  <a:pt x="274" y="1306"/>
                </a:moveTo>
                <a:lnTo>
                  <a:pt x="274" y="1306"/>
                </a:lnTo>
                <a:lnTo>
                  <a:pt x="278" y="1306"/>
                </a:lnTo>
                <a:lnTo>
                  <a:pt x="280" y="1306"/>
                </a:lnTo>
                <a:lnTo>
                  <a:pt x="280" y="1308"/>
                </a:lnTo>
                <a:lnTo>
                  <a:pt x="280" y="1308"/>
                </a:lnTo>
                <a:lnTo>
                  <a:pt x="276" y="1310"/>
                </a:lnTo>
                <a:lnTo>
                  <a:pt x="274" y="1308"/>
                </a:lnTo>
                <a:lnTo>
                  <a:pt x="274" y="1306"/>
                </a:lnTo>
                <a:lnTo>
                  <a:pt x="274" y="1306"/>
                </a:lnTo>
                <a:close/>
                <a:moveTo>
                  <a:pt x="468" y="1344"/>
                </a:moveTo>
                <a:lnTo>
                  <a:pt x="468" y="1344"/>
                </a:lnTo>
                <a:lnTo>
                  <a:pt x="470" y="1350"/>
                </a:lnTo>
                <a:lnTo>
                  <a:pt x="470" y="1354"/>
                </a:lnTo>
                <a:lnTo>
                  <a:pt x="468" y="1354"/>
                </a:lnTo>
                <a:lnTo>
                  <a:pt x="468" y="1354"/>
                </a:lnTo>
                <a:lnTo>
                  <a:pt x="468" y="1352"/>
                </a:lnTo>
                <a:lnTo>
                  <a:pt x="466" y="1350"/>
                </a:lnTo>
                <a:lnTo>
                  <a:pt x="464" y="1350"/>
                </a:lnTo>
                <a:lnTo>
                  <a:pt x="464" y="1346"/>
                </a:lnTo>
                <a:lnTo>
                  <a:pt x="464" y="1346"/>
                </a:lnTo>
                <a:lnTo>
                  <a:pt x="466" y="1346"/>
                </a:lnTo>
                <a:lnTo>
                  <a:pt x="466" y="1344"/>
                </a:lnTo>
                <a:lnTo>
                  <a:pt x="468" y="1344"/>
                </a:lnTo>
                <a:lnTo>
                  <a:pt x="468" y="1344"/>
                </a:lnTo>
                <a:close/>
                <a:moveTo>
                  <a:pt x="1970" y="1344"/>
                </a:moveTo>
                <a:lnTo>
                  <a:pt x="1970" y="1344"/>
                </a:lnTo>
                <a:lnTo>
                  <a:pt x="1972" y="1350"/>
                </a:lnTo>
                <a:lnTo>
                  <a:pt x="1972" y="1354"/>
                </a:lnTo>
                <a:lnTo>
                  <a:pt x="1970" y="1354"/>
                </a:lnTo>
                <a:lnTo>
                  <a:pt x="1970" y="1354"/>
                </a:lnTo>
                <a:lnTo>
                  <a:pt x="1970" y="1352"/>
                </a:lnTo>
                <a:lnTo>
                  <a:pt x="1968" y="1350"/>
                </a:lnTo>
                <a:lnTo>
                  <a:pt x="1966" y="1350"/>
                </a:lnTo>
                <a:lnTo>
                  <a:pt x="1964" y="1346"/>
                </a:lnTo>
                <a:lnTo>
                  <a:pt x="1964" y="1346"/>
                </a:lnTo>
                <a:lnTo>
                  <a:pt x="1966" y="1346"/>
                </a:lnTo>
                <a:lnTo>
                  <a:pt x="1968" y="1344"/>
                </a:lnTo>
                <a:lnTo>
                  <a:pt x="1970" y="1344"/>
                </a:lnTo>
                <a:lnTo>
                  <a:pt x="1970" y="1344"/>
                </a:lnTo>
                <a:close/>
                <a:moveTo>
                  <a:pt x="2432" y="1340"/>
                </a:moveTo>
                <a:lnTo>
                  <a:pt x="2432" y="1340"/>
                </a:lnTo>
                <a:lnTo>
                  <a:pt x="2430" y="1338"/>
                </a:lnTo>
                <a:lnTo>
                  <a:pt x="2430" y="1336"/>
                </a:lnTo>
                <a:lnTo>
                  <a:pt x="2428" y="1334"/>
                </a:lnTo>
                <a:lnTo>
                  <a:pt x="2430" y="1332"/>
                </a:lnTo>
                <a:lnTo>
                  <a:pt x="2430" y="1332"/>
                </a:lnTo>
                <a:lnTo>
                  <a:pt x="2430" y="1334"/>
                </a:lnTo>
                <a:lnTo>
                  <a:pt x="2432" y="1334"/>
                </a:lnTo>
                <a:lnTo>
                  <a:pt x="2432" y="1334"/>
                </a:lnTo>
                <a:lnTo>
                  <a:pt x="2432" y="1338"/>
                </a:lnTo>
                <a:lnTo>
                  <a:pt x="2432" y="1340"/>
                </a:lnTo>
                <a:lnTo>
                  <a:pt x="2432" y="1340"/>
                </a:lnTo>
                <a:lnTo>
                  <a:pt x="2432" y="1340"/>
                </a:lnTo>
                <a:close/>
                <a:moveTo>
                  <a:pt x="2594" y="1298"/>
                </a:moveTo>
                <a:lnTo>
                  <a:pt x="2594" y="1298"/>
                </a:lnTo>
                <a:lnTo>
                  <a:pt x="2596" y="1298"/>
                </a:lnTo>
                <a:lnTo>
                  <a:pt x="2598" y="1300"/>
                </a:lnTo>
                <a:lnTo>
                  <a:pt x="2598" y="1300"/>
                </a:lnTo>
                <a:lnTo>
                  <a:pt x="2596" y="1304"/>
                </a:lnTo>
                <a:lnTo>
                  <a:pt x="2592" y="1306"/>
                </a:lnTo>
                <a:lnTo>
                  <a:pt x="2584" y="1306"/>
                </a:lnTo>
                <a:lnTo>
                  <a:pt x="2576" y="1302"/>
                </a:lnTo>
                <a:lnTo>
                  <a:pt x="2570" y="1300"/>
                </a:lnTo>
                <a:lnTo>
                  <a:pt x="2570" y="1300"/>
                </a:lnTo>
                <a:lnTo>
                  <a:pt x="2572" y="1298"/>
                </a:lnTo>
                <a:lnTo>
                  <a:pt x="2574" y="1296"/>
                </a:lnTo>
                <a:lnTo>
                  <a:pt x="2572" y="1292"/>
                </a:lnTo>
                <a:lnTo>
                  <a:pt x="2570" y="1286"/>
                </a:lnTo>
                <a:lnTo>
                  <a:pt x="2572" y="1280"/>
                </a:lnTo>
                <a:lnTo>
                  <a:pt x="2572" y="1280"/>
                </a:lnTo>
                <a:lnTo>
                  <a:pt x="2578" y="1280"/>
                </a:lnTo>
                <a:lnTo>
                  <a:pt x="2582" y="1282"/>
                </a:lnTo>
                <a:lnTo>
                  <a:pt x="2588" y="1288"/>
                </a:lnTo>
                <a:lnTo>
                  <a:pt x="2588" y="1288"/>
                </a:lnTo>
                <a:lnTo>
                  <a:pt x="2592" y="1286"/>
                </a:lnTo>
                <a:lnTo>
                  <a:pt x="2596" y="1286"/>
                </a:lnTo>
                <a:lnTo>
                  <a:pt x="2602" y="1290"/>
                </a:lnTo>
                <a:lnTo>
                  <a:pt x="2602" y="1290"/>
                </a:lnTo>
                <a:lnTo>
                  <a:pt x="2602" y="1294"/>
                </a:lnTo>
                <a:lnTo>
                  <a:pt x="2600" y="1296"/>
                </a:lnTo>
                <a:lnTo>
                  <a:pt x="2594" y="1298"/>
                </a:lnTo>
                <a:lnTo>
                  <a:pt x="2594" y="1298"/>
                </a:lnTo>
                <a:close/>
                <a:moveTo>
                  <a:pt x="4420" y="1290"/>
                </a:moveTo>
                <a:lnTo>
                  <a:pt x="4420" y="1290"/>
                </a:lnTo>
                <a:lnTo>
                  <a:pt x="4422" y="1292"/>
                </a:lnTo>
                <a:lnTo>
                  <a:pt x="4422" y="1294"/>
                </a:lnTo>
                <a:lnTo>
                  <a:pt x="4424" y="1296"/>
                </a:lnTo>
                <a:lnTo>
                  <a:pt x="4424" y="1298"/>
                </a:lnTo>
                <a:lnTo>
                  <a:pt x="4424" y="1298"/>
                </a:lnTo>
                <a:lnTo>
                  <a:pt x="4420" y="1298"/>
                </a:lnTo>
                <a:lnTo>
                  <a:pt x="4416" y="1300"/>
                </a:lnTo>
                <a:lnTo>
                  <a:pt x="4414" y="1302"/>
                </a:lnTo>
                <a:lnTo>
                  <a:pt x="4410" y="1302"/>
                </a:lnTo>
                <a:lnTo>
                  <a:pt x="4410" y="1302"/>
                </a:lnTo>
                <a:lnTo>
                  <a:pt x="4408" y="1292"/>
                </a:lnTo>
                <a:lnTo>
                  <a:pt x="4408" y="1292"/>
                </a:lnTo>
                <a:lnTo>
                  <a:pt x="4414" y="1292"/>
                </a:lnTo>
                <a:lnTo>
                  <a:pt x="4418" y="1292"/>
                </a:lnTo>
                <a:lnTo>
                  <a:pt x="4420" y="1290"/>
                </a:lnTo>
                <a:lnTo>
                  <a:pt x="4420" y="1290"/>
                </a:lnTo>
                <a:close/>
                <a:moveTo>
                  <a:pt x="4410" y="1280"/>
                </a:moveTo>
                <a:lnTo>
                  <a:pt x="4402" y="1280"/>
                </a:lnTo>
                <a:lnTo>
                  <a:pt x="4402" y="1280"/>
                </a:lnTo>
                <a:lnTo>
                  <a:pt x="4402" y="1274"/>
                </a:lnTo>
                <a:lnTo>
                  <a:pt x="4400" y="1270"/>
                </a:lnTo>
                <a:lnTo>
                  <a:pt x="4408" y="1270"/>
                </a:lnTo>
                <a:lnTo>
                  <a:pt x="4408" y="1270"/>
                </a:lnTo>
                <a:lnTo>
                  <a:pt x="4408" y="1274"/>
                </a:lnTo>
                <a:lnTo>
                  <a:pt x="4408" y="1276"/>
                </a:lnTo>
                <a:lnTo>
                  <a:pt x="4410" y="1276"/>
                </a:lnTo>
                <a:lnTo>
                  <a:pt x="4410" y="1280"/>
                </a:lnTo>
                <a:lnTo>
                  <a:pt x="4410" y="1280"/>
                </a:lnTo>
                <a:close/>
                <a:moveTo>
                  <a:pt x="4828" y="1242"/>
                </a:moveTo>
                <a:lnTo>
                  <a:pt x="4828" y="1242"/>
                </a:lnTo>
                <a:lnTo>
                  <a:pt x="4828" y="1240"/>
                </a:lnTo>
                <a:lnTo>
                  <a:pt x="4832" y="1240"/>
                </a:lnTo>
                <a:lnTo>
                  <a:pt x="4836" y="1240"/>
                </a:lnTo>
                <a:lnTo>
                  <a:pt x="4836" y="1240"/>
                </a:lnTo>
                <a:lnTo>
                  <a:pt x="4836" y="1244"/>
                </a:lnTo>
                <a:lnTo>
                  <a:pt x="4834" y="1246"/>
                </a:lnTo>
                <a:lnTo>
                  <a:pt x="4832" y="1246"/>
                </a:lnTo>
                <a:lnTo>
                  <a:pt x="4830" y="1246"/>
                </a:lnTo>
                <a:lnTo>
                  <a:pt x="4830" y="1246"/>
                </a:lnTo>
                <a:lnTo>
                  <a:pt x="4834" y="1244"/>
                </a:lnTo>
                <a:lnTo>
                  <a:pt x="4830" y="1242"/>
                </a:lnTo>
                <a:lnTo>
                  <a:pt x="4828" y="1242"/>
                </a:lnTo>
                <a:lnTo>
                  <a:pt x="4828" y="1242"/>
                </a:lnTo>
                <a:lnTo>
                  <a:pt x="4828" y="1242"/>
                </a:lnTo>
                <a:close/>
                <a:moveTo>
                  <a:pt x="4728" y="1096"/>
                </a:moveTo>
                <a:lnTo>
                  <a:pt x="4728" y="1096"/>
                </a:lnTo>
                <a:lnTo>
                  <a:pt x="4728" y="1096"/>
                </a:lnTo>
                <a:lnTo>
                  <a:pt x="4730" y="1096"/>
                </a:lnTo>
                <a:lnTo>
                  <a:pt x="4730" y="1094"/>
                </a:lnTo>
                <a:lnTo>
                  <a:pt x="4732" y="1092"/>
                </a:lnTo>
                <a:lnTo>
                  <a:pt x="4732" y="1092"/>
                </a:lnTo>
                <a:lnTo>
                  <a:pt x="4734" y="1094"/>
                </a:lnTo>
                <a:lnTo>
                  <a:pt x="4736" y="1096"/>
                </a:lnTo>
                <a:lnTo>
                  <a:pt x="4738" y="1098"/>
                </a:lnTo>
                <a:lnTo>
                  <a:pt x="4742" y="1098"/>
                </a:lnTo>
                <a:lnTo>
                  <a:pt x="4742" y="1098"/>
                </a:lnTo>
                <a:lnTo>
                  <a:pt x="4748" y="1094"/>
                </a:lnTo>
                <a:lnTo>
                  <a:pt x="4750" y="1092"/>
                </a:lnTo>
                <a:lnTo>
                  <a:pt x="4756" y="1092"/>
                </a:lnTo>
                <a:lnTo>
                  <a:pt x="4756" y="1092"/>
                </a:lnTo>
                <a:lnTo>
                  <a:pt x="4756" y="1096"/>
                </a:lnTo>
                <a:lnTo>
                  <a:pt x="4758" y="1096"/>
                </a:lnTo>
                <a:lnTo>
                  <a:pt x="4762" y="1096"/>
                </a:lnTo>
                <a:lnTo>
                  <a:pt x="4766" y="1096"/>
                </a:lnTo>
                <a:lnTo>
                  <a:pt x="4772" y="1096"/>
                </a:lnTo>
                <a:lnTo>
                  <a:pt x="4772" y="1096"/>
                </a:lnTo>
                <a:lnTo>
                  <a:pt x="4770" y="1112"/>
                </a:lnTo>
                <a:lnTo>
                  <a:pt x="4770" y="1120"/>
                </a:lnTo>
                <a:lnTo>
                  <a:pt x="4770" y="1128"/>
                </a:lnTo>
                <a:lnTo>
                  <a:pt x="4770" y="1128"/>
                </a:lnTo>
                <a:lnTo>
                  <a:pt x="4752" y="1114"/>
                </a:lnTo>
                <a:lnTo>
                  <a:pt x="4752" y="1114"/>
                </a:lnTo>
                <a:lnTo>
                  <a:pt x="4748" y="1116"/>
                </a:lnTo>
                <a:lnTo>
                  <a:pt x="4746" y="1116"/>
                </a:lnTo>
                <a:lnTo>
                  <a:pt x="4746" y="1116"/>
                </a:lnTo>
                <a:lnTo>
                  <a:pt x="4758" y="1124"/>
                </a:lnTo>
                <a:lnTo>
                  <a:pt x="4768" y="1132"/>
                </a:lnTo>
                <a:lnTo>
                  <a:pt x="4768" y="1132"/>
                </a:lnTo>
                <a:lnTo>
                  <a:pt x="4766" y="1140"/>
                </a:lnTo>
                <a:lnTo>
                  <a:pt x="4764" y="1148"/>
                </a:lnTo>
                <a:lnTo>
                  <a:pt x="4764" y="1148"/>
                </a:lnTo>
                <a:lnTo>
                  <a:pt x="4750" y="1134"/>
                </a:lnTo>
                <a:lnTo>
                  <a:pt x="4736" y="1120"/>
                </a:lnTo>
                <a:lnTo>
                  <a:pt x="4736" y="1120"/>
                </a:lnTo>
                <a:lnTo>
                  <a:pt x="4728" y="1114"/>
                </a:lnTo>
                <a:lnTo>
                  <a:pt x="4728" y="1114"/>
                </a:lnTo>
                <a:lnTo>
                  <a:pt x="4726" y="1106"/>
                </a:lnTo>
                <a:lnTo>
                  <a:pt x="4728" y="1096"/>
                </a:lnTo>
                <a:lnTo>
                  <a:pt x="4728" y="1096"/>
                </a:lnTo>
                <a:close/>
                <a:moveTo>
                  <a:pt x="4776" y="1108"/>
                </a:moveTo>
                <a:lnTo>
                  <a:pt x="4776" y="1108"/>
                </a:lnTo>
                <a:lnTo>
                  <a:pt x="4776" y="1112"/>
                </a:lnTo>
                <a:lnTo>
                  <a:pt x="4776" y="1116"/>
                </a:lnTo>
                <a:lnTo>
                  <a:pt x="4774" y="1118"/>
                </a:lnTo>
                <a:lnTo>
                  <a:pt x="4774" y="1118"/>
                </a:lnTo>
                <a:lnTo>
                  <a:pt x="4774" y="1114"/>
                </a:lnTo>
                <a:lnTo>
                  <a:pt x="4774" y="1110"/>
                </a:lnTo>
                <a:lnTo>
                  <a:pt x="4774" y="1108"/>
                </a:lnTo>
                <a:lnTo>
                  <a:pt x="4776" y="1108"/>
                </a:lnTo>
                <a:lnTo>
                  <a:pt x="4776" y="1108"/>
                </a:lnTo>
                <a:close/>
                <a:moveTo>
                  <a:pt x="4614" y="1190"/>
                </a:moveTo>
                <a:lnTo>
                  <a:pt x="4614" y="1190"/>
                </a:lnTo>
                <a:lnTo>
                  <a:pt x="4616" y="1186"/>
                </a:lnTo>
                <a:lnTo>
                  <a:pt x="4618" y="1180"/>
                </a:lnTo>
                <a:lnTo>
                  <a:pt x="4616" y="1172"/>
                </a:lnTo>
                <a:lnTo>
                  <a:pt x="4616" y="1172"/>
                </a:lnTo>
                <a:lnTo>
                  <a:pt x="4618" y="1172"/>
                </a:lnTo>
                <a:lnTo>
                  <a:pt x="4618" y="1172"/>
                </a:lnTo>
                <a:lnTo>
                  <a:pt x="4624" y="1184"/>
                </a:lnTo>
                <a:lnTo>
                  <a:pt x="4626" y="1196"/>
                </a:lnTo>
                <a:lnTo>
                  <a:pt x="4626" y="1196"/>
                </a:lnTo>
                <a:lnTo>
                  <a:pt x="4620" y="1194"/>
                </a:lnTo>
                <a:lnTo>
                  <a:pt x="4614" y="1190"/>
                </a:lnTo>
                <a:lnTo>
                  <a:pt x="4614" y="1190"/>
                </a:lnTo>
                <a:close/>
                <a:moveTo>
                  <a:pt x="4596" y="1180"/>
                </a:moveTo>
                <a:lnTo>
                  <a:pt x="4596" y="1180"/>
                </a:lnTo>
                <a:lnTo>
                  <a:pt x="4592" y="1178"/>
                </a:lnTo>
                <a:lnTo>
                  <a:pt x="4590" y="1176"/>
                </a:lnTo>
                <a:lnTo>
                  <a:pt x="4590" y="1176"/>
                </a:lnTo>
                <a:lnTo>
                  <a:pt x="4594" y="1174"/>
                </a:lnTo>
                <a:lnTo>
                  <a:pt x="4594" y="1174"/>
                </a:lnTo>
                <a:lnTo>
                  <a:pt x="4596" y="1180"/>
                </a:lnTo>
                <a:lnTo>
                  <a:pt x="4596" y="1180"/>
                </a:lnTo>
                <a:close/>
                <a:moveTo>
                  <a:pt x="4588" y="1178"/>
                </a:moveTo>
                <a:lnTo>
                  <a:pt x="4588" y="1178"/>
                </a:lnTo>
                <a:lnTo>
                  <a:pt x="4584" y="1180"/>
                </a:lnTo>
                <a:lnTo>
                  <a:pt x="4584" y="1180"/>
                </a:lnTo>
                <a:lnTo>
                  <a:pt x="4586" y="1176"/>
                </a:lnTo>
                <a:lnTo>
                  <a:pt x="4586" y="1176"/>
                </a:lnTo>
                <a:lnTo>
                  <a:pt x="4588" y="1176"/>
                </a:lnTo>
                <a:lnTo>
                  <a:pt x="4588" y="1176"/>
                </a:lnTo>
                <a:lnTo>
                  <a:pt x="4588" y="1178"/>
                </a:lnTo>
                <a:lnTo>
                  <a:pt x="4588" y="1178"/>
                </a:lnTo>
                <a:close/>
                <a:moveTo>
                  <a:pt x="4242" y="1198"/>
                </a:moveTo>
                <a:lnTo>
                  <a:pt x="4242" y="1198"/>
                </a:lnTo>
                <a:lnTo>
                  <a:pt x="4240" y="1192"/>
                </a:lnTo>
                <a:lnTo>
                  <a:pt x="4238" y="1188"/>
                </a:lnTo>
                <a:lnTo>
                  <a:pt x="4236" y="1182"/>
                </a:lnTo>
                <a:lnTo>
                  <a:pt x="4234" y="1176"/>
                </a:lnTo>
                <a:lnTo>
                  <a:pt x="4234" y="1176"/>
                </a:lnTo>
                <a:lnTo>
                  <a:pt x="4244" y="1170"/>
                </a:lnTo>
                <a:lnTo>
                  <a:pt x="4244" y="1170"/>
                </a:lnTo>
                <a:lnTo>
                  <a:pt x="4244" y="1178"/>
                </a:lnTo>
                <a:lnTo>
                  <a:pt x="4246" y="1180"/>
                </a:lnTo>
                <a:lnTo>
                  <a:pt x="4250" y="1180"/>
                </a:lnTo>
                <a:lnTo>
                  <a:pt x="4250" y="1180"/>
                </a:lnTo>
                <a:lnTo>
                  <a:pt x="4250" y="1186"/>
                </a:lnTo>
                <a:lnTo>
                  <a:pt x="4248" y="1192"/>
                </a:lnTo>
                <a:lnTo>
                  <a:pt x="4246" y="1196"/>
                </a:lnTo>
                <a:lnTo>
                  <a:pt x="4242" y="1198"/>
                </a:lnTo>
                <a:lnTo>
                  <a:pt x="4242" y="1198"/>
                </a:lnTo>
                <a:close/>
                <a:moveTo>
                  <a:pt x="4228" y="1190"/>
                </a:moveTo>
                <a:lnTo>
                  <a:pt x="4228" y="1190"/>
                </a:lnTo>
                <a:lnTo>
                  <a:pt x="4230" y="1192"/>
                </a:lnTo>
                <a:lnTo>
                  <a:pt x="4232" y="1194"/>
                </a:lnTo>
                <a:lnTo>
                  <a:pt x="4234" y="1200"/>
                </a:lnTo>
                <a:lnTo>
                  <a:pt x="4234" y="1200"/>
                </a:lnTo>
                <a:lnTo>
                  <a:pt x="4228" y="1202"/>
                </a:lnTo>
                <a:lnTo>
                  <a:pt x="4228" y="1202"/>
                </a:lnTo>
                <a:lnTo>
                  <a:pt x="4228" y="1190"/>
                </a:lnTo>
                <a:lnTo>
                  <a:pt x="4228" y="1190"/>
                </a:lnTo>
                <a:close/>
                <a:moveTo>
                  <a:pt x="4144" y="1234"/>
                </a:moveTo>
                <a:lnTo>
                  <a:pt x="4144" y="1236"/>
                </a:lnTo>
                <a:lnTo>
                  <a:pt x="4144" y="1236"/>
                </a:lnTo>
                <a:lnTo>
                  <a:pt x="4144" y="1234"/>
                </a:lnTo>
                <a:lnTo>
                  <a:pt x="4144" y="1234"/>
                </a:lnTo>
                <a:lnTo>
                  <a:pt x="4144" y="1234"/>
                </a:lnTo>
                <a:lnTo>
                  <a:pt x="4144" y="1234"/>
                </a:lnTo>
                <a:lnTo>
                  <a:pt x="4144" y="1234"/>
                </a:lnTo>
                <a:lnTo>
                  <a:pt x="4144" y="1234"/>
                </a:lnTo>
                <a:close/>
                <a:moveTo>
                  <a:pt x="4030" y="1134"/>
                </a:moveTo>
                <a:lnTo>
                  <a:pt x="4030" y="1134"/>
                </a:lnTo>
                <a:lnTo>
                  <a:pt x="4028" y="1134"/>
                </a:lnTo>
                <a:lnTo>
                  <a:pt x="4026" y="1136"/>
                </a:lnTo>
                <a:lnTo>
                  <a:pt x="4026" y="1136"/>
                </a:lnTo>
                <a:lnTo>
                  <a:pt x="4028" y="1138"/>
                </a:lnTo>
                <a:lnTo>
                  <a:pt x="4032" y="1138"/>
                </a:lnTo>
                <a:lnTo>
                  <a:pt x="4032" y="1138"/>
                </a:lnTo>
                <a:lnTo>
                  <a:pt x="4030" y="1148"/>
                </a:lnTo>
                <a:lnTo>
                  <a:pt x="4028" y="1156"/>
                </a:lnTo>
                <a:lnTo>
                  <a:pt x="4020" y="1174"/>
                </a:lnTo>
                <a:lnTo>
                  <a:pt x="4020" y="1174"/>
                </a:lnTo>
                <a:lnTo>
                  <a:pt x="3998" y="1172"/>
                </a:lnTo>
                <a:lnTo>
                  <a:pt x="3990" y="1170"/>
                </a:lnTo>
                <a:lnTo>
                  <a:pt x="3986" y="1168"/>
                </a:lnTo>
                <a:lnTo>
                  <a:pt x="3984" y="1164"/>
                </a:lnTo>
                <a:lnTo>
                  <a:pt x="3984" y="1164"/>
                </a:lnTo>
                <a:lnTo>
                  <a:pt x="3996" y="1164"/>
                </a:lnTo>
                <a:lnTo>
                  <a:pt x="4006" y="1164"/>
                </a:lnTo>
                <a:lnTo>
                  <a:pt x="4010" y="1162"/>
                </a:lnTo>
                <a:lnTo>
                  <a:pt x="4012" y="1160"/>
                </a:lnTo>
                <a:lnTo>
                  <a:pt x="4014" y="1156"/>
                </a:lnTo>
                <a:lnTo>
                  <a:pt x="4014" y="1150"/>
                </a:lnTo>
                <a:lnTo>
                  <a:pt x="4014" y="1150"/>
                </a:lnTo>
                <a:lnTo>
                  <a:pt x="4012" y="1146"/>
                </a:lnTo>
                <a:lnTo>
                  <a:pt x="4008" y="1142"/>
                </a:lnTo>
                <a:lnTo>
                  <a:pt x="3996" y="1140"/>
                </a:lnTo>
                <a:lnTo>
                  <a:pt x="3996" y="1140"/>
                </a:lnTo>
                <a:lnTo>
                  <a:pt x="4028" y="1132"/>
                </a:lnTo>
                <a:lnTo>
                  <a:pt x="4028" y="1132"/>
                </a:lnTo>
                <a:lnTo>
                  <a:pt x="4030" y="1134"/>
                </a:lnTo>
                <a:lnTo>
                  <a:pt x="4030" y="1134"/>
                </a:lnTo>
                <a:close/>
                <a:moveTo>
                  <a:pt x="4024" y="1174"/>
                </a:moveTo>
                <a:lnTo>
                  <a:pt x="4024" y="1174"/>
                </a:lnTo>
                <a:lnTo>
                  <a:pt x="4022" y="1174"/>
                </a:lnTo>
                <a:lnTo>
                  <a:pt x="4022" y="1174"/>
                </a:lnTo>
                <a:lnTo>
                  <a:pt x="4024" y="1174"/>
                </a:lnTo>
                <a:lnTo>
                  <a:pt x="4024" y="1174"/>
                </a:lnTo>
                <a:lnTo>
                  <a:pt x="4024" y="1174"/>
                </a:lnTo>
                <a:lnTo>
                  <a:pt x="4024" y="1174"/>
                </a:lnTo>
                <a:close/>
                <a:moveTo>
                  <a:pt x="2680" y="1214"/>
                </a:moveTo>
                <a:lnTo>
                  <a:pt x="2680" y="1214"/>
                </a:lnTo>
                <a:lnTo>
                  <a:pt x="2684" y="1220"/>
                </a:lnTo>
                <a:lnTo>
                  <a:pt x="2688" y="1226"/>
                </a:lnTo>
                <a:lnTo>
                  <a:pt x="2688" y="1226"/>
                </a:lnTo>
                <a:lnTo>
                  <a:pt x="2686" y="1226"/>
                </a:lnTo>
                <a:lnTo>
                  <a:pt x="2686" y="1226"/>
                </a:lnTo>
                <a:lnTo>
                  <a:pt x="2676" y="1214"/>
                </a:lnTo>
                <a:lnTo>
                  <a:pt x="2676" y="1214"/>
                </a:lnTo>
                <a:lnTo>
                  <a:pt x="2680" y="1214"/>
                </a:lnTo>
                <a:lnTo>
                  <a:pt x="2680" y="1214"/>
                </a:lnTo>
                <a:close/>
                <a:moveTo>
                  <a:pt x="2642" y="1196"/>
                </a:moveTo>
                <a:lnTo>
                  <a:pt x="2642" y="1196"/>
                </a:lnTo>
                <a:lnTo>
                  <a:pt x="2636" y="1196"/>
                </a:lnTo>
                <a:lnTo>
                  <a:pt x="2630" y="1198"/>
                </a:lnTo>
                <a:lnTo>
                  <a:pt x="2624" y="1198"/>
                </a:lnTo>
                <a:lnTo>
                  <a:pt x="2616" y="1198"/>
                </a:lnTo>
                <a:lnTo>
                  <a:pt x="2616" y="1198"/>
                </a:lnTo>
                <a:lnTo>
                  <a:pt x="2604" y="1194"/>
                </a:lnTo>
                <a:lnTo>
                  <a:pt x="2604" y="1194"/>
                </a:lnTo>
                <a:lnTo>
                  <a:pt x="2604" y="1190"/>
                </a:lnTo>
                <a:lnTo>
                  <a:pt x="2604" y="1190"/>
                </a:lnTo>
                <a:lnTo>
                  <a:pt x="2598" y="1186"/>
                </a:lnTo>
                <a:lnTo>
                  <a:pt x="2592" y="1184"/>
                </a:lnTo>
                <a:lnTo>
                  <a:pt x="2592" y="1184"/>
                </a:lnTo>
                <a:lnTo>
                  <a:pt x="2592" y="1182"/>
                </a:lnTo>
                <a:lnTo>
                  <a:pt x="2592" y="1182"/>
                </a:lnTo>
                <a:lnTo>
                  <a:pt x="2598" y="1176"/>
                </a:lnTo>
                <a:lnTo>
                  <a:pt x="2606" y="1172"/>
                </a:lnTo>
                <a:lnTo>
                  <a:pt x="2606" y="1172"/>
                </a:lnTo>
                <a:lnTo>
                  <a:pt x="2600" y="1182"/>
                </a:lnTo>
                <a:lnTo>
                  <a:pt x="2600" y="1182"/>
                </a:lnTo>
                <a:lnTo>
                  <a:pt x="2606" y="1178"/>
                </a:lnTo>
                <a:lnTo>
                  <a:pt x="2610" y="1172"/>
                </a:lnTo>
                <a:lnTo>
                  <a:pt x="2616" y="1160"/>
                </a:lnTo>
                <a:lnTo>
                  <a:pt x="2622" y="1148"/>
                </a:lnTo>
                <a:lnTo>
                  <a:pt x="2624" y="1142"/>
                </a:lnTo>
                <a:lnTo>
                  <a:pt x="2630" y="1138"/>
                </a:lnTo>
                <a:lnTo>
                  <a:pt x="2630" y="1138"/>
                </a:lnTo>
                <a:lnTo>
                  <a:pt x="2636" y="1152"/>
                </a:lnTo>
                <a:lnTo>
                  <a:pt x="2640" y="1166"/>
                </a:lnTo>
                <a:lnTo>
                  <a:pt x="2642" y="1182"/>
                </a:lnTo>
                <a:lnTo>
                  <a:pt x="2644" y="1198"/>
                </a:lnTo>
                <a:lnTo>
                  <a:pt x="2644" y="1198"/>
                </a:lnTo>
                <a:lnTo>
                  <a:pt x="2642" y="1196"/>
                </a:lnTo>
                <a:lnTo>
                  <a:pt x="2642" y="1196"/>
                </a:lnTo>
                <a:close/>
                <a:moveTo>
                  <a:pt x="1916" y="1280"/>
                </a:moveTo>
                <a:lnTo>
                  <a:pt x="1916" y="1280"/>
                </a:lnTo>
                <a:lnTo>
                  <a:pt x="1914" y="1270"/>
                </a:lnTo>
                <a:lnTo>
                  <a:pt x="1914" y="1270"/>
                </a:lnTo>
                <a:lnTo>
                  <a:pt x="1914" y="1274"/>
                </a:lnTo>
                <a:lnTo>
                  <a:pt x="1916" y="1274"/>
                </a:lnTo>
                <a:lnTo>
                  <a:pt x="1916" y="1274"/>
                </a:lnTo>
                <a:lnTo>
                  <a:pt x="1916" y="1276"/>
                </a:lnTo>
                <a:lnTo>
                  <a:pt x="1916" y="1276"/>
                </a:lnTo>
                <a:lnTo>
                  <a:pt x="1918" y="1280"/>
                </a:lnTo>
                <a:lnTo>
                  <a:pt x="1918" y="1280"/>
                </a:lnTo>
                <a:lnTo>
                  <a:pt x="1916" y="1280"/>
                </a:lnTo>
                <a:lnTo>
                  <a:pt x="1916" y="1280"/>
                </a:lnTo>
                <a:lnTo>
                  <a:pt x="1916" y="1280"/>
                </a:lnTo>
                <a:close/>
                <a:moveTo>
                  <a:pt x="1906" y="1270"/>
                </a:moveTo>
                <a:lnTo>
                  <a:pt x="1906" y="1270"/>
                </a:lnTo>
                <a:lnTo>
                  <a:pt x="1900" y="1272"/>
                </a:lnTo>
                <a:lnTo>
                  <a:pt x="1894" y="1272"/>
                </a:lnTo>
                <a:lnTo>
                  <a:pt x="1888" y="1270"/>
                </a:lnTo>
                <a:lnTo>
                  <a:pt x="1880" y="1266"/>
                </a:lnTo>
                <a:lnTo>
                  <a:pt x="1880" y="1266"/>
                </a:lnTo>
                <a:lnTo>
                  <a:pt x="1882" y="1264"/>
                </a:lnTo>
                <a:lnTo>
                  <a:pt x="1882" y="1264"/>
                </a:lnTo>
                <a:lnTo>
                  <a:pt x="1886" y="1268"/>
                </a:lnTo>
                <a:lnTo>
                  <a:pt x="1886" y="1268"/>
                </a:lnTo>
                <a:lnTo>
                  <a:pt x="1894" y="1260"/>
                </a:lnTo>
                <a:lnTo>
                  <a:pt x="1900" y="1254"/>
                </a:lnTo>
                <a:lnTo>
                  <a:pt x="1900" y="1254"/>
                </a:lnTo>
                <a:lnTo>
                  <a:pt x="1902" y="1262"/>
                </a:lnTo>
                <a:lnTo>
                  <a:pt x="1906" y="1270"/>
                </a:lnTo>
                <a:lnTo>
                  <a:pt x="1906" y="1270"/>
                </a:lnTo>
                <a:close/>
                <a:moveTo>
                  <a:pt x="1596" y="1280"/>
                </a:moveTo>
                <a:lnTo>
                  <a:pt x="1596" y="1280"/>
                </a:lnTo>
                <a:lnTo>
                  <a:pt x="1600" y="1278"/>
                </a:lnTo>
                <a:lnTo>
                  <a:pt x="1600" y="1278"/>
                </a:lnTo>
                <a:lnTo>
                  <a:pt x="1596" y="1288"/>
                </a:lnTo>
                <a:lnTo>
                  <a:pt x="1596" y="1288"/>
                </a:lnTo>
                <a:lnTo>
                  <a:pt x="1596" y="1280"/>
                </a:lnTo>
                <a:lnTo>
                  <a:pt x="1596" y="1280"/>
                </a:lnTo>
                <a:close/>
                <a:moveTo>
                  <a:pt x="1176" y="1324"/>
                </a:moveTo>
                <a:lnTo>
                  <a:pt x="1176" y="1324"/>
                </a:lnTo>
                <a:lnTo>
                  <a:pt x="1174" y="1322"/>
                </a:lnTo>
                <a:lnTo>
                  <a:pt x="1172" y="1322"/>
                </a:lnTo>
                <a:lnTo>
                  <a:pt x="1172" y="1320"/>
                </a:lnTo>
                <a:lnTo>
                  <a:pt x="1170" y="1320"/>
                </a:lnTo>
                <a:lnTo>
                  <a:pt x="1170" y="1320"/>
                </a:lnTo>
                <a:lnTo>
                  <a:pt x="1170" y="1326"/>
                </a:lnTo>
                <a:lnTo>
                  <a:pt x="1170" y="1326"/>
                </a:lnTo>
                <a:lnTo>
                  <a:pt x="1164" y="1326"/>
                </a:lnTo>
                <a:lnTo>
                  <a:pt x="1160" y="1328"/>
                </a:lnTo>
                <a:lnTo>
                  <a:pt x="1160" y="1328"/>
                </a:lnTo>
                <a:lnTo>
                  <a:pt x="1160" y="1328"/>
                </a:lnTo>
                <a:lnTo>
                  <a:pt x="1160" y="1328"/>
                </a:lnTo>
                <a:lnTo>
                  <a:pt x="1160" y="1326"/>
                </a:lnTo>
                <a:lnTo>
                  <a:pt x="1160" y="1324"/>
                </a:lnTo>
                <a:lnTo>
                  <a:pt x="1160" y="1324"/>
                </a:lnTo>
                <a:lnTo>
                  <a:pt x="1158" y="1322"/>
                </a:lnTo>
                <a:lnTo>
                  <a:pt x="1158" y="1322"/>
                </a:lnTo>
                <a:lnTo>
                  <a:pt x="1156" y="1322"/>
                </a:lnTo>
                <a:lnTo>
                  <a:pt x="1154" y="1322"/>
                </a:lnTo>
                <a:lnTo>
                  <a:pt x="1154" y="1322"/>
                </a:lnTo>
                <a:lnTo>
                  <a:pt x="1152" y="1318"/>
                </a:lnTo>
                <a:lnTo>
                  <a:pt x="1152" y="1316"/>
                </a:lnTo>
                <a:lnTo>
                  <a:pt x="1152" y="1310"/>
                </a:lnTo>
                <a:lnTo>
                  <a:pt x="1154" y="1304"/>
                </a:lnTo>
                <a:lnTo>
                  <a:pt x="1152" y="1298"/>
                </a:lnTo>
                <a:lnTo>
                  <a:pt x="1152" y="1298"/>
                </a:lnTo>
                <a:lnTo>
                  <a:pt x="1156" y="1294"/>
                </a:lnTo>
                <a:lnTo>
                  <a:pt x="1156" y="1294"/>
                </a:lnTo>
                <a:lnTo>
                  <a:pt x="1170" y="1310"/>
                </a:lnTo>
                <a:lnTo>
                  <a:pt x="1170" y="1310"/>
                </a:lnTo>
                <a:lnTo>
                  <a:pt x="1172" y="1314"/>
                </a:lnTo>
                <a:lnTo>
                  <a:pt x="1176" y="1316"/>
                </a:lnTo>
                <a:lnTo>
                  <a:pt x="1176" y="1316"/>
                </a:lnTo>
                <a:lnTo>
                  <a:pt x="1180" y="1318"/>
                </a:lnTo>
                <a:lnTo>
                  <a:pt x="1180" y="1318"/>
                </a:lnTo>
                <a:lnTo>
                  <a:pt x="1178" y="1322"/>
                </a:lnTo>
                <a:lnTo>
                  <a:pt x="1176" y="1324"/>
                </a:lnTo>
                <a:lnTo>
                  <a:pt x="1176" y="1324"/>
                </a:lnTo>
                <a:close/>
                <a:moveTo>
                  <a:pt x="860" y="590"/>
                </a:moveTo>
                <a:lnTo>
                  <a:pt x="860" y="590"/>
                </a:lnTo>
                <a:lnTo>
                  <a:pt x="862" y="594"/>
                </a:lnTo>
                <a:lnTo>
                  <a:pt x="860" y="596"/>
                </a:lnTo>
                <a:lnTo>
                  <a:pt x="860" y="596"/>
                </a:lnTo>
                <a:lnTo>
                  <a:pt x="860" y="594"/>
                </a:lnTo>
                <a:lnTo>
                  <a:pt x="860" y="590"/>
                </a:lnTo>
                <a:lnTo>
                  <a:pt x="860" y="590"/>
                </a:lnTo>
                <a:close/>
                <a:moveTo>
                  <a:pt x="1038" y="804"/>
                </a:moveTo>
                <a:lnTo>
                  <a:pt x="1038" y="804"/>
                </a:lnTo>
                <a:lnTo>
                  <a:pt x="1036" y="794"/>
                </a:lnTo>
                <a:lnTo>
                  <a:pt x="1036" y="784"/>
                </a:lnTo>
                <a:lnTo>
                  <a:pt x="1036" y="784"/>
                </a:lnTo>
                <a:lnTo>
                  <a:pt x="1038" y="788"/>
                </a:lnTo>
                <a:lnTo>
                  <a:pt x="1040" y="794"/>
                </a:lnTo>
                <a:lnTo>
                  <a:pt x="1038" y="798"/>
                </a:lnTo>
                <a:lnTo>
                  <a:pt x="1038" y="804"/>
                </a:lnTo>
                <a:lnTo>
                  <a:pt x="1038" y="804"/>
                </a:lnTo>
                <a:close/>
                <a:moveTo>
                  <a:pt x="1040" y="812"/>
                </a:moveTo>
                <a:lnTo>
                  <a:pt x="1040" y="812"/>
                </a:lnTo>
                <a:lnTo>
                  <a:pt x="1050" y="830"/>
                </a:lnTo>
                <a:lnTo>
                  <a:pt x="1058" y="838"/>
                </a:lnTo>
                <a:lnTo>
                  <a:pt x="1066" y="844"/>
                </a:lnTo>
                <a:lnTo>
                  <a:pt x="1066" y="844"/>
                </a:lnTo>
                <a:lnTo>
                  <a:pt x="1056" y="852"/>
                </a:lnTo>
                <a:lnTo>
                  <a:pt x="1056" y="852"/>
                </a:lnTo>
                <a:lnTo>
                  <a:pt x="1052" y="852"/>
                </a:lnTo>
                <a:lnTo>
                  <a:pt x="1050" y="852"/>
                </a:lnTo>
                <a:lnTo>
                  <a:pt x="1050" y="852"/>
                </a:lnTo>
                <a:lnTo>
                  <a:pt x="1050" y="848"/>
                </a:lnTo>
                <a:lnTo>
                  <a:pt x="1050" y="848"/>
                </a:lnTo>
                <a:lnTo>
                  <a:pt x="1050" y="846"/>
                </a:lnTo>
                <a:lnTo>
                  <a:pt x="1050" y="844"/>
                </a:lnTo>
                <a:lnTo>
                  <a:pt x="1050" y="844"/>
                </a:lnTo>
                <a:lnTo>
                  <a:pt x="1048" y="842"/>
                </a:lnTo>
                <a:lnTo>
                  <a:pt x="1046" y="840"/>
                </a:lnTo>
                <a:lnTo>
                  <a:pt x="1042" y="832"/>
                </a:lnTo>
                <a:lnTo>
                  <a:pt x="1038" y="824"/>
                </a:lnTo>
                <a:lnTo>
                  <a:pt x="1034" y="818"/>
                </a:lnTo>
                <a:lnTo>
                  <a:pt x="1034" y="818"/>
                </a:lnTo>
                <a:lnTo>
                  <a:pt x="1036" y="814"/>
                </a:lnTo>
                <a:lnTo>
                  <a:pt x="1040" y="812"/>
                </a:lnTo>
                <a:lnTo>
                  <a:pt x="1040" y="812"/>
                </a:lnTo>
                <a:close/>
                <a:moveTo>
                  <a:pt x="1400" y="778"/>
                </a:moveTo>
                <a:lnTo>
                  <a:pt x="1400" y="778"/>
                </a:lnTo>
                <a:lnTo>
                  <a:pt x="1406" y="782"/>
                </a:lnTo>
                <a:lnTo>
                  <a:pt x="1410" y="788"/>
                </a:lnTo>
                <a:lnTo>
                  <a:pt x="1420" y="800"/>
                </a:lnTo>
                <a:lnTo>
                  <a:pt x="1420" y="800"/>
                </a:lnTo>
                <a:lnTo>
                  <a:pt x="1420" y="798"/>
                </a:lnTo>
                <a:lnTo>
                  <a:pt x="1420" y="796"/>
                </a:lnTo>
                <a:lnTo>
                  <a:pt x="1420" y="796"/>
                </a:lnTo>
                <a:lnTo>
                  <a:pt x="1424" y="796"/>
                </a:lnTo>
                <a:lnTo>
                  <a:pt x="1424" y="796"/>
                </a:lnTo>
                <a:lnTo>
                  <a:pt x="1428" y="810"/>
                </a:lnTo>
                <a:lnTo>
                  <a:pt x="1430" y="816"/>
                </a:lnTo>
                <a:lnTo>
                  <a:pt x="1428" y="820"/>
                </a:lnTo>
                <a:lnTo>
                  <a:pt x="1426" y="822"/>
                </a:lnTo>
                <a:lnTo>
                  <a:pt x="1426" y="822"/>
                </a:lnTo>
                <a:lnTo>
                  <a:pt x="1426" y="820"/>
                </a:lnTo>
                <a:lnTo>
                  <a:pt x="1424" y="820"/>
                </a:lnTo>
                <a:lnTo>
                  <a:pt x="1420" y="820"/>
                </a:lnTo>
                <a:lnTo>
                  <a:pt x="1420" y="820"/>
                </a:lnTo>
                <a:lnTo>
                  <a:pt x="1422" y="822"/>
                </a:lnTo>
                <a:lnTo>
                  <a:pt x="1422" y="826"/>
                </a:lnTo>
                <a:lnTo>
                  <a:pt x="1416" y="830"/>
                </a:lnTo>
                <a:lnTo>
                  <a:pt x="1416" y="830"/>
                </a:lnTo>
                <a:lnTo>
                  <a:pt x="1418" y="830"/>
                </a:lnTo>
                <a:lnTo>
                  <a:pt x="1424" y="830"/>
                </a:lnTo>
                <a:lnTo>
                  <a:pt x="1424" y="830"/>
                </a:lnTo>
                <a:lnTo>
                  <a:pt x="1424" y="832"/>
                </a:lnTo>
                <a:lnTo>
                  <a:pt x="1426" y="834"/>
                </a:lnTo>
                <a:lnTo>
                  <a:pt x="1428" y="836"/>
                </a:lnTo>
                <a:lnTo>
                  <a:pt x="1430" y="838"/>
                </a:lnTo>
                <a:lnTo>
                  <a:pt x="1430" y="838"/>
                </a:lnTo>
                <a:lnTo>
                  <a:pt x="1428" y="840"/>
                </a:lnTo>
                <a:lnTo>
                  <a:pt x="1426" y="838"/>
                </a:lnTo>
                <a:lnTo>
                  <a:pt x="1426" y="838"/>
                </a:lnTo>
                <a:lnTo>
                  <a:pt x="1424" y="840"/>
                </a:lnTo>
                <a:lnTo>
                  <a:pt x="1424" y="840"/>
                </a:lnTo>
                <a:lnTo>
                  <a:pt x="1424" y="860"/>
                </a:lnTo>
                <a:lnTo>
                  <a:pt x="1426" y="870"/>
                </a:lnTo>
                <a:lnTo>
                  <a:pt x="1428" y="878"/>
                </a:lnTo>
                <a:lnTo>
                  <a:pt x="1428" y="878"/>
                </a:lnTo>
                <a:lnTo>
                  <a:pt x="1426" y="880"/>
                </a:lnTo>
                <a:lnTo>
                  <a:pt x="1426" y="880"/>
                </a:lnTo>
                <a:lnTo>
                  <a:pt x="1414" y="868"/>
                </a:lnTo>
                <a:lnTo>
                  <a:pt x="1406" y="856"/>
                </a:lnTo>
                <a:lnTo>
                  <a:pt x="1406" y="856"/>
                </a:lnTo>
                <a:lnTo>
                  <a:pt x="1400" y="846"/>
                </a:lnTo>
                <a:lnTo>
                  <a:pt x="1392" y="838"/>
                </a:lnTo>
                <a:lnTo>
                  <a:pt x="1392" y="838"/>
                </a:lnTo>
                <a:lnTo>
                  <a:pt x="1398" y="806"/>
                </a:lnTo>
                <a:lnTo>
                  <a:pt x="1400" y="778"/>
                </a:lnTo>
                <a:lnTo>
                  <a:pt x="1400" y="778"/>
                </a:lnTo>
                <a:close/>
                <a:moveTo>
                  <a:pt x="1510" y="806"/>
                </a:moveTo>
                <a:lnTo>
                  <a:pt x="1510" y="806"/>
                </a:lnTo>
                <a:lnTo>
                  <a:pt x="1514" y="804"/>
                </a:lnTo>
                <a:lnTo>
                  <a:pt x="1520" y="804"/>
                </a:lnTo>
                <a:lnTo>
                  <a:pt x="1520" y="796"/>
                </a:lnTo>
                <a:lnTo>
                  <a:pt x="1520" y="796"/>
                </a:lnTo>
                <a:lnTo>
                  <a:pt x="1526" y="794"/>
                </a:lnTo>
                <a:lnTo>
                  <a:pt x="1532" y="792"/>
                </a:lnTo>
                <a:lnTo>
                  <a:pt x="1532" y="792"/>
                </a:lnTo>
                <a:lnTo>
                  <a:pt x="1532" y="794"/>
                </a:lnTo>
                <a:lnTo>
                  <a:pt x="1530" y="794"/>
                </a:lnTo>
                <a:lnTo>
                  <a:pt x="1528" y="794"/>
                </a:lnTo>
                <a:lnTo>
                  <a:pt x="1528" y="796"/>
                </a:lnTo>
                <a:lnTo>
                  <a:pt x="1528" y="796"/>
                </a:lnTo>
                <a:lnTo>
                  <a:pt x="1530" y="796"/>
                </a:lnTo>
                <a:lnTo>
                  <a:pt x="1532" y="796"/>
                </a:lnTo>
                <a:lnTo>
                  <a:pt x="1532" y="796"/>
                </a:lnTo>
                <a:lnTo>
                  <a:pt x="1534" y="796"/>
                </a:lnTo>
                <a:lnTo>
                  <a:pt x="1534" y="796"/>
                </a:lnTo>
                <a:lnTo>
                  <a:pt x="1530" y="800"/>
                </a:lnTo>
                <a:lnTo>
                  <a:pt x="1530" y="802"/>
                </a:lnTo>
                <a:lnTo>
                  <a:pt x="1530" y="804"/>
                </a:lnTo>
                <a:lnTo>
                  <a:pt x="1530" y="804"/>
                </a:lnTo>
                <a:lnTo>
                  <a:pt x="1534" y="800"/>
                </a:lnTo>
                <a:lnTo>
                  <a:pt x="1534" y="800"/>
                </a:lnTo>
                <a:lnTo>
                  <a:pt x="1534" y="802"/>
                </a:lnTo>
                <a:lnTo>
                  <a:pt x="1534" y="802"/>
                </a:lnTo>
                <a:lnTo>
                  <a:pt x="1534" y="822"/>
                </a:lnTo>
                <a:lnTo>
                  <a:pt x="1534" y="822"/>
                </a:lnTo>
                <a:lnTo>
                  <a:pt x="1524" y="822"/>
                </a:lnTo>
                <a:lnTo>
                  <a:pt x="1510" y="820"/>
                </a:lnTo>
                <a:lnTo>
                  <a:pt x="1510" y="820"/>
                </a:lnTo>
                <a:lnTo>
                  <a:pt x="1514" y="818"/>
                </a:lnTo>
                <a:lnTo>
                  <a:pt x="1512" y="816"/>
                </a:lnTo>
                <a:lnTo>
                  <a:pt x="1510" y="812"/>
                </a:lnTo>
                <a:lnTo>
                  <a:pt x="1510" y="806"/>
                </a:lnTo>
                <a:lnTo>
                  <a:pt x="1510" y="806"/>
                </a:lnTo>
                <a:close/>
                <a:moveTo>
                  <a:pt x="1806" y="466"/>
                </a:moveTo>
                <a:lnTo>
                  <a:pt x="1806" y="466"/>
                </a:lnTo>
                <a:lnTo>
                  <a:pt x="1804" y="464"/>
                </a:lnTo>
                <a:lnTo>
                  <a:pt x="1806" y="462"/>
                </a:lnTo>
                <a:lnTo>
                  <a:pt x="1806" y="460"/>
                </a:lnTo>
                <a:lnTo>
                  <a:pt x="1806" y="460"/>
                </a:lnTo>
                <a:lnTo>
                  <a:pt x="1808" y="462"/>
                </a:lnTo>
                <a:lnTo>
                  <a:pt x="1810" y="470"/>
                </a:lnTo>
                <a:lnTo>
                  <a:pt x="1810" y="470"/>
                </a:lnTo>
                <a:lnTo>
                  <a:pt x="1808" y="476"/>
                </a:lnTo>
                <a:lnTo>
                  <a:pt x="1808" y="476"/>
                </a:lnTo>
                <a:lnTo>
                  <a:pt x="1808" y="470"/>
                </a:lnTo>
                <a:lnTo>
                  <a:pt x="1806" y="466"/>
                </a:lnTo>
                <a:lnTo>
                  <a:pt x="1806" y="466"/>
                </a:lnTo>
                <a:close/>
                <a:moveTo>
                  <a:pt x="1980" y="758"/>
                </a:moveTo>
                <a:lnTo>
                  <a:pt x="1980" y="758"/>
                </a:lnTo>
                <a:lnTo>
                  <a:pt x="1974" y="766"/>
                </a:lnTo>
                <a:lnTo>
                  <a:pt x="1968" y="776"/>
                </a:lnTo>
                <a:lnTo>
                  <a:pt x="1968" y="776"/>
                </a:lnTo>
                <a:lnTo>
                  <a:pt x="1968" y="776"/>
                </a:lnTo>
                <a:lnTo>
                  <a:pt x="1968" y="776"/>
                </a:lnTo>
                <a:lnTo>
                  <a:pt x="1968" y="778"/>
                </a:lnTo>
                <a:lnTo>
                  <a:pt x="1968" y="778"/>
                </a:lnTo>
                <a:lnTo>
                  <a:pt x="1962" y="788"/>
                </a:lnTo>
                <a:lnTo>
                  <a:pt x="1960" y="802"/>
                </a:lnTo>
                <a:lnTo>
                  <a:pt x="1960" y="802"/>
                </a:lnTo>
                <a:lnTo>
                  <a:pt x="1960" y="806"/>
                </a:lnTo>
                <a:lnTo>
                  <a:pt x="1964" y="806"/>
                </a:lnTo>
                <a:lnTo>
                  <a:pt x="1966" y="808"/>
                </a:lnTo>
                <a:lnTo>
                  <a:pt x="1968" y="810"/>
                </a:lnTo>
                <a:lnTo>
                  <a:pt x="1968" y="810"/>
                </a:lnTo>
                <a:lnTo>
                  <a:pt x="1968" y="822"/>
                </a:lnTo>
                <a:lnTo>
                  <a:pt x="1968" y="826"/>
                </a:lnTo>
                <a:lnTo>
                  <a:pt x="1968" y="830"/>
                </a:lnTo>
                <a:lnTo>
                  <a:pt x="1968" y="830"/>
                </a:lnTo>
                <a:lnTo>
                  <a:pt x="1958" y="832"/>
                </a:lnTo>
                <a:lnTo>
                  <a:pt x="1958" y="832"/>
                </a:lnTo>
                <a:lnTo>
                  <a:pt x="1954" y="832"/>
                </a:lnTo>
                <a:lnTo>
                  <a:pt x="1954" y="832"/>
                </a:lnTo>
                <a:lnTo>
                  <a:pt x="1952" y="834"/>
                </a:lnTo>
                <a:lnTo>
                  <a:pt x="1952" y="834"/>
                </a:lnTo>
                <a:lnTo>
                  <a:pt x="1940" y="834"/>
                </a:lnTo>
                <a:lnTo>
                  <a:pt x="1928" y="832"/>
                </a:lnTo>
                <a:lnTo>
                  <a:pt x="1928" y="832"/>
                </a:lnTo>
                <a:lnTo>
                  <a:pt x="1930" y="820"/>
                </a:lnTo>
                <a:lnTo>
                  <a:pt x="1928" y="814"/>
                </a:lnTo>
                <a:lnTo>
                  <a:pt x="1924" y="812"/>
                </a:lnTo>
                <a:lnTo>
                  <a:pt x="1924" y="812"/>
                </a:lnTo>
                <a:lnTo>
                  <a:pt x="1926" y="822"/>
                </a:lnTo>
                <a:lnTo>
                  <a:pt x="1926" y="828"/>
                </a:lnTo>
                <a:lnTo>
                  <a:pt x="1926" y="832"/>
                </a:lnTo>
                <a:lnTo>
                  <a:pt x="1926" y="832"/>
                </a:lnTo>
                <a:lnTo>
                  <a:pt x="1918" y="830"/>
                </a:lnTo>
                <a:lnTo>
                  <a:pt x="1918" y="830"/>
                </a:lnTo>
                <a:lnTo>
                  <a:pt x="1918" y="830"/>
                </a:lnTo>
                <a:lnTo>
                  <a:pt x="1918" y="830"/>
                </a:lnTo>
                <a:lnTo>
                  <a:pt x="1914" y="824"/>
                </a:lnTo>
                <a:lnTo>
                  <a:pt x="1908" y="822"/>
                </a:lnTo>
                <a:lnTo>
                  <a:pt x="1908" y="822"/>
                </a:lnTo>
                <a:lnTo>
                  <a:pt x="1908" y="820"/>
                </a:lnTo>
                <a:lnTo>
                  <a:pt x="1908" y="820"/>
                </a:lnTo>
                <a:lnTo>
                  <a:pt x="1914" y="808"/>
                </a:lnTo>
                <a:lnTo>
                  <a:pt x="1918" y="798"/>
                </a:lnTo>
                <a:lnTo>
                  <a:pt x="1918" y="798"/>
                </a:lnTo>
                <a:lnTo>
                  <a:pt x="1920" y="804"/>
                </a:lnTo>
                <a:lnTo>
                  <a:pt x="1920" y="810"/>
                </a:lnTo>
                <a:lnTo>
                  <a:pt x="1920" y="810"/>
                </a:lnTo>
                <a:lnTo>
                  <a:pt x="1922" y="804"/>
                </a:lnTo>
                <a:lnTo>
                  <a:pt x="1922" y="798"/>
                </a:lnTo>
                <a:lnTo>
                  <a:pt x="1922" y="798"/>
                </a:lnTo>
                <a:lnTo>
                  <a:pt x="1926" y="798"/>
                </a:lnTo>
                <a:lnTo>
                  <a:pt x="1928" y="798"/>
                </a:lnTo>
                <a:lnTo>
                  <a:pt x="1932" y="802"/>
                </a:lnTo>
                <a:lnTo>
                  <a:pt x="1932" y="802"/>
                </a:lnTo>
                <a:lnTo>
                  <a:pt x="1932" y="794"/>
                </a:lnTo>
                <a:lnTo>
                  <a:pt x="1932" y="788"/>
                </a:lnTo>
                <a:lnTo>
                  <a:pt x="1932" y="782"/>
                </a:lnTo>
                <a:lnTo>
                  <a:pt x="1934" y="774"/>
                </a:lnTo>
                <a:lnTo>
                  <a:pt x="1934" y="774"/>
                </a:lnTo>
                <a:lnTo>
                  <a:pt x="1938" y="776"/>
                </a:lnTo>
                <a:lnTo>
                  <a:pt x="1944" y="776"/>
                </a:lnTo>
                <a:lnTo>
                  <a:pt x="1944" y="776"/>
                </a:lnTo>
                <a:lnTo>
                  <a:pt x="1946" y="770"/>
                </a:lnTo>
                <a:lnTo>
                  <a:pt x="1950" y="766"/>
                </a:lnTo>
                <a:lnTo>
                  <a:pt x="1950" y="766"/>
                </a:lnTo>
                <a:lnTo>
                  <a:pt x="1950" y="768"/>
                </a:lnTo>
                <a:lnTo>
                  <a:pt x="1952" y="770"/>
                </a:lnTo>
                <a:lnTo>
                  <a:pt x="1952" y="770"/>
                </a:lnTo>
                <a:lnTo>
                  <a:pt x="1952" y="770"/>
                </a:lnTo>
                <a:lnTo>
                  <a:pt x="1954" y="768"/>
                </a:lnTo>
                <a:lnTo>
                  <a:pt x="1956" y="768"/>
                </a:lnTo>
                <a:lnTo>
                  <a:pt x="1956" y="768"/>
                </a:lnTo>
                <a:lnTo>
                  <a:pt x="1950" y="762"/>
                </a:lnTo>
                <a:lnTo>
                  <a:pt x="1946" y="756"/>
                </a:lnTo>
                <a:lnTo>
                  <a:pt x="1940" y="752"/>
                </a:lnTo>
                <a:lnTo>
                  <a:pt x="1932" y="750"/>
                </a:lnTo>
                <a:lnTo>
                  <a:pt x="1932" y="750"/>
                </a:lnTo>
                <a:lnTo>
                  <a:pt x="1932" y="746"/>
                </a:lnTo>
                <a:lnTo>
                  <a:pt x="1934" y="744"/>
                </a:lnTo>
                <a:lnTo>
                  <a:pt x="1934" y="744"/>
                </a:lnTo>
                <a:lnTo>
                  <a:pt x="1928" y="736"/>
                </a:lnTo>
                <a:lnTo>
                  <a:pt x="1928" y="736"/>
                </a:lnTo>
                <a:lnTo>
                  <a:pt x="1926" y="742"/>
                </a:lnTo>
                <a:lnTo>
                  <a:pt x="1926" y="748"/>
                </a:lnTo>
                <a:lnTo>
                  <a:pt x="1926" y="752"/>
                </a:lnTo>
                <a:lnTo>
                  <a:pt x="1922" y="756"/>
                </a:lnTo>
                <a:lnTo>
                  <a:pt x="1922" y="756"/>
                </a:lnTo>
                <a:lnTo>
                  <a:pt x="1924" y="760"/>
                </a:lnTo>
                <a:lnTo>
                  <a:pt x="1924" y="768"/>
                </a:lnTo>
                <a:lnTo>
                  <a:pt x="1922" y="774"/>
                </a:lnTo>
                <a:lnTo>
                  <a:pt x="1920" y="780"/>
                </a:lnTo>
                <a:lnTo>
                  <a:pt x="1920" y="780"/>
                </a:lnTo>
                <a:lnTo>
                  <a:pt x="1914" y="786"/>
                </a:lnTo>
                <a:lnTo>
                  <a:pt x="1908" y="790"/>
                </a:lnTo>
                <a:lnTo>
                  <a:pt x="1904" y="798"/>
                </a:lnTo>
                <a:lnTo>
                  <a:pt x="1904" y="800"/>
                </a:lnTo>
                <a:lnTo>
                  <a:pt x="1904" y="804"/>
                </a:lnTo>
                <a:lnTo>
                  <a:pt x="1904" y="804"/>
                </a:lnTo>
                <a:lnTo>
                  <a:pt x="1904" y="802"/>
                </a:lnTo>
                <a:lnTo>
                  <a:pt x="1908" y="800"/>
                </a:lnTo>
                <a:lnTo>
                  <a:pt x="1910" y="800"/>
                </a:lnTo>
                <a:lnTo>
                  <a:pt x="1910" y="802"/>
                </a:lnTo>
                <a:lnTo>
                  <a:pt x="1910" y="802"/>
                </a:lnTo>
                <a:lnTo>
                  <a:pt x="1906" y="816"/>
                </a:lnTo>
                <a:lnTo>
                  <a:pt x="1906" y="816"/>
                </a:lnTo>
                <a:lnTo>
                  <a:pt x="1902" y="800"/>
                </a:lnTo>
                <a:lnTo>
                  <a:pt x="1900" y="782"/>
                </a:lnTo>
                <a:lnTo>
                  <a:pt x="1898" y="752"/>
                </a:lnTo>
                <a:lnTo>
                  <a:pt x="1898" y="752"/>
                </a:lnTo>
                <a:lnTo>
                  <a:pt x="1900" y="750"/>
                </a:lnTo>
                <a:lnTo>
                  <a:pt x="1902" y="750"/>
                </a:lnTo>
                <a:lnTo>
                  <a:pt x="1904" y="752"/>
                </a:lnTo>
                <a:lnTo>
                  <a:pt x="1908" y="750"/>
                </a:lnTo>
                <a:lnTo>
                  <a:pt x="1908" y="750"/>
                </a:lnTo>
                <a:lnTo>
                  <a:pt x="1910" y="744"/>
                </a:lnTo>
                <a:lnTo>
                  <a:pt x="1910" y="736"/>
                </a:lnTo>
                <a:lnTo>
                  <a:pt x="1910" y="736"/>
                </a:lnTo>
                <a:lnTo>
                  <a:pt x="1912" y="734"/>
                </a:lnTo>
                <a:lnTo>
                  <a:pt x="1916" y="734"/>
                </a:lnTo>
                <a:lnTo>
                  <a:pt x="1920" y="734"/>
                </a:lnTo>
                <a:lnTo>
                  <a:pt x="1922" y="732"/>
                </a:lnTo>
                <a:lnTo>
                  <a:pt x="1922" y="732"/>
                </a:lnTo>
                <a:lnTo>
                  <a:pt x="1924" y="722"/>
                </a:lnTo>
                <a:lnTo>
                  <a:pt x="1924" y="722"/>
                </a:lnTo>
                <a:lnTo>
                  <a:pt x="1932" y="726"/>
                </a:lnTo>
                <a:lnTo>
                  <a:pt x="1932" y="726"/>
                </a:lnTo>
                <a:lnTo>
                  <a:pt x="1954" y="740"/>
                </a:lnTo>
                <a:lnTo>
                  <a:pt x="1968" y="748"/>
                </a:lnTo>
                <a:lnTo>
                  <a:pt x="1980" y="758"/>
                </a:lnTo>
                <a:lnTo>
                  <a:pt x="1980" y="758"/>
                </a:lnTo>
                <a:close/>
                <a:moveTo>
                  <a:pt x="3156" y="780"/>
                </a:moveTo>
                <a:lnTo>
                  <a:pt x="3156" y="780"/>
                </a:lnTo>
                <a:lnTo>
                  <a:pt x="3156" y="782"/>
                </a:lnTo>
                <a:lnTo>
                  <a:pt x="3154" y="782"/>
                </a:lnTo>
                <a:lnTo>
                  <a:pt x="3152" y="782"/>
                </a:lnTo>
                <a:lnTo>
                  <a:pt x="3152" y="784"/>
                </a:lnTo>
                <a:lnTo>
                  <a:pt x="3152" y="784"/>
                </a:lnTo>
                <a:lnTo>
                  <a:pt x="3152" y="786"/>
                </a:lnTo>
                <a:lnTo>
                  <a:pt x="3152" y="786"/>
                </a:lnTo>
                <a:lnTo>
                  <a:pt x="3150" y="786"/>
                </a:lnTo>
                <a:lnTo>
                  <a:pt x="3150" y="786"/>
                </a:lnTo>
                <a:lnTo>
                  <a:pt x="3150" y="782"/>
                </a:lnTo>
                <a:lnTo>
                  <a:pt x="3152" y="778"/>
                </a:lnTo>
                <a:lnTo>
                  <a:pt x="3152" y="778"/>
                </a:lnTo>
                <a:lnTo>
                  <a:pt x="3152" y="780"/>
                </a:lnTo>
                <a:lnTo>
                  <a:pt x="3154" y="780"/>
                </a:lnTo>
                <a:lnTo>
                  <a:pt x="3156" y="780"/>
                </a:lnTo>
                <a:lnTo>
                  <a:pt x="3156" y="780"/>
                </a:lnTo>
                <a:lnTo>
                  <a:pt x="3156" y="780"/>
                </a:lnTo>
                <a:close/>
                <a:moveTo>
                  <a:pt x="3596" y="938"/>
                </a:moveTo>
                <a:lnTo>
                  <a:pt x="3596" y="938"/>
                </a:lnTo>
                <a:lnTo>
                  <a:pt x="3600" y="932"/>
                </a:lnTo>
                <a:lnTo>
                  <a:pt x="3600" y="928"/>
                </a:lnTo>
                <a:lnTo>
                  <a:pt x="3600" y="924"/>
                </a:lnTo>
                <a:lnTo>
                  <a:pt x="3600" y="924"/>
                </a:lnTo>
                <a:lnTo>
                  <a:pt x="3604" y="924"/>
                </a:lnTo>
                <a:lnTo>
                  <a:pt x="3606" y="922"/>
                </a:lnTo>
                <a:lnTo>
                  <a:pt x="3606" y="922"/>
                </a:lnTo>
                <a:lnTo>
                  <a:pt x="3608" y="916"/>
                </a:lnTo>
                <a:lnTo>
                  <a:pt x="3610" y="912"/>
                </a:lnTo>
                <a:lnTo>
                  <a:pt x="3618" y="904"/>
                </a:lnTo>
                <a:lnTo>
                  <a:pt x="3618" y="904"/>
                </a:lnTo>
                <a:lnTo>
                  <a:pt x="3622" y="908"/>
                </a:lnTo>
                <a:lnTo>
                  <a:pt x="3626" y="912"/>
                </a:lnTo>
                <a:lnTo>
                  <a:pt x="3626" y="912"/>
                </a:lnTo>
                <a:lnTo>
                  <a:pt x="3624" y="918"/>
                </a:lnTo>
                <a:lnTo>
                  <a:pt x="3626" y="924"/>
                </a:lnTo>
                <a:lnTo>
                  <a:pt x="3626" y="934"/>
                </a:lnTo>
                <a:lnTo>
                  <a:pt x="3626" y="934"/>
                </a:lnTo>
                <a:lnTo>
                  <a:pt x="3620" y="940"/>
                </a:lnTo>
                <a:lnTo>
                  <a:pt x="3620" y="940"/>
                </a:lnTo>
                <a:lnTo>
                  <a:pt x="3618" y="940"/>
                </a:lnTo>
                <a:lnTo>
                  <a:pt x="3618" y="940"/>
                </a:lnTo>
                <a:lnTo>
                  <a:pt x="3614" y="936"/>
                </a:lnTo>
                <a:lnTo>
                  <a:pt x="3606" y="932"/>
                </a:lnTo>
                <a:lnTo>
                  <a:pt x="3606" y="932"/>
                </a:lnTo>
                <a:lnTo>
                  <a:pt x="3598" y="938"/>
                </a:lnTo>
                <a:lnTo>
                  <a:pt x="3598" y="938"/>
                </a:lnTo>
                <a:lnTo>
                  <a:pt x="3596" y="938"/>
                </a:lnTo>
                <a:lnTo>
                  <a:pt x="3596" y="938"/>
                </a:lnTo>
                <a:close/>
                <a:moveTo>
                  <a:pt x="3986" y="1138"/>
                </a:moveTo>
                <a:lnTo>
                  <a:pt x="3986" y="1138"/>
                </a:lnTo>
                <a:lnTo>
                  <a:pt x="3986" y="1136"/>
                </a:lnTo>
                <a:lnTo>
                  <a:pt x="3986" y="1136"/>
                </a:lnTo>
                <a:lnTo>
                  <a:pt x="3986" y="1136"/>
                </a:lnTo>
                <a:lnTo>
                  <a:pt x="3988" y="1138"/>
                </a:lnTo>
                <a:lnTo>
                  <a:pt x="3988" y="1138"/>
                </a:lnTo>
                <a:lnTo>
                  <a:pt x="3986" y="1138"/>
                </a:lnTo>
                <a:lnTo>
                  <a:pt x="3986" y="1138"/>
                </a:lnTo>
                <a:close/>
                <a:moveTo>
                  <a:pt x="4032" y="1120"/>
                </a:moveTo>
                <a:lnTo>
                  <a:pt x="4032" y="1120"/>
                </a:lnTo>
                <a:lnTo>
                  <a:pt x="4032" y="1118"/>
                </a:lnTo>
                <a:lnTo>
                  <a:pt x="4032" y="1118"/>
                </a:lnTo>
                <a:lnTo>
                  <a:pt x="4032" y="1120"/>
                </a:lnTo>
                <a:lnTo>
                  <a:pt x="4032" y="1120"/>
                </a:lnTo>
                <a:lnTo>
                  <a:pt x="4032" y="1120"/>
                </a:lnTo>
                <a:lnTo>
                  <a:pt x="4032" y="1120"/>
                </a:lnTo>
                <a:close/>
                <a:moveTo>
                  <a:pt x="4036" y="1114"/>
                </a:moveTo>
                <a:lnTo>
                  <a:pt x="4036" y="1114"/>
                </a:lnTo>
                <a:lnTo>
                  <a:pt x="4032" y="1114"/>
                </a:lnTo>
                <a:lnTo>
                  <a:pt x="4032" y="1114"/>
                </a:lnTo>
                <a:lnTo>
                  <a:pt x="4026" y="1116"/>
                </a:lnTo>
                <a:lnTo>
                  <a:pt x="4022" y="1116"/>
                </a:lnTo>
                <a:lnTo>
                  <a:pt x="4016" y="1118"/>
                </a:lnTo>
                <a:lnTo>
                  <a:pt x="4012" y="1116"/>
                </a:lnTo>
                <a:lnTo>
                  <a:pt x="4012" y="1116"/>
                </a:lnTo>
                <a:lnTo>
                  <a:pt x="4006" y="1108"/>
                </a:lnTo>
                <a:lnTo>
                  <a:pt x="4002" y="1102"/>
                </a:lnTo>
                <a:lnTo>
                  <a:pt x="4000" y="1096"/>
                </a:lnTo>
                <a:lnTo>
                  <a:pt x="4004" y="1088"/>
                </a:lnTo>
                <a:lnTo>
                  <a:pt x="4004" y="1088"/>
                </a:lnTo>
                <a:lnTo>
                  <a:pt x="4002" y="1088"/>
                </a:lnTo>
                <a:lnTo>
                  <a:pt x="4000" y="1086"/>
                </a:lnTo>
                <a:lnTo>
                  <a:pt x="4000" y="1084"/>
                </a:lnTo>
                <a:lnTo>
                  <a:pt x="4000" y="1082"/>
                </a:lnTo>
                <a:lnTo>
                  <a:pt x="4000" y="1082"/>
                </a:lnTo>
                <a:lnTo>
                  <a:pt x="4000" y="1088"/>
                </a:lnTo>
                <a:lnTo>
                  <a:pt x="3998" y="1090"/>
                </a:lnTo>
                <a:lnTo>
                  <a:pt x="3994" y="1094"/>
                </a:lnTo>
                <a:lnTo>
                  <a:pt x="3994" y="1094"/>
                </a:lnTo>
                <a:lnTo>
                  <a:pt x="3994" y="1096"/>
                </a:lnTo>
                <a:lnTo>
                  <a:pt x="3996" y="1096"/>
                </a:lnTo>
                <a:lnTo>
                  <a:pt x="3998" y="1096"/>
                </a:lnTo>
                <a:lnTo>
                  <a:pt x="4000" y="1098"/>
                </a:lnTo>
                <a:lnTo>
                  <a:pt x="4000" y="1098"/>
                </a:lnTo>
                <a:lnTo>
                  <a:pt x="3990" y="1098"/>
                </a:lnTo>
                <a:lnTo>
                  <a:pt x="3982" y="1094"/>
                </a:lnTo>
                <a:lnTo>
                  <a:pt x="3976" y="1090"/>
                </a:lnTo>
                <a:lnTo>
                  <a:pt x="3972" y="1084"/>
                </a:lnTo>
                <a:lnTo>
                  <a:pt x="3972" y="1084"/>
                </a:lnTo>
                <a:lnTo>
                  <a:pt x="3980" y="1080"/>
                </a:lnTo>
                <a:lnTo>
                  <a:pt x="3986" y="1076"/>
                </a:lnTo>
                <a:lnTo>
                  <a:pt x="3994" y="1070"/>
                </a:lnTo>
                <a:lnTo>
                  <a:pt x="4000" y="1064"/>
                </a:lnTo>
                <a:lnTo>
                  <a:pt x="4000" y="1064"/>
                </a:lnTo>
                <a:lnTo>
                  <a:pt x="4000" y="1068"/>
                </a:lnTo>
                <a:lnTo>
                  <a:pt x="4000" y="1068"/>
                </a:lnTo>
                <a:lnTo>
                  <a:pt x="4000" y="1062"/>
                </a:lnTo>
                <a:lnTo>
                  <a:pt x="4000" y="1062"/>
                </a:lnTo>
                <a:lnTo>
                  <a:pt x="4002" y="1056"/>
                </a:lnTo>
                <a:lnTo>
                  <a:pt x="4002" y="1056"/>
                </a:lnTo>
                <a:lnTo>
                  <a:pt x="4008" y="1064"/>
                </a:lnTo>
                <a:lnTo>
                  <a:pt x="4012" y="1072"/>
                </a:lnTo>
                <a:lnTo>
                  <a:pt x="4014" y="1082"/>
                </a:lnTo>
                <a:lnTo>
                  <a:pt x="4014" y="1092"/>
                </a:lnTo>
                <a:lnTo>
                  <a:pt x="4014" y="1092"/>
                </a:lnTo>
                <a:lnTo>
                  <a:pt x="4012" y="1092"/>
                </a:lnTo>
                <a:lnTo>
                  <a:pt x="4012" y="1092"/>
                </a:lnTo>
                <a:lnTo>
                  <a:pt x="4014" y="1096"/>
                </a:lnTo>
                <a:lnTo>
                  <a:pt x="4014" y="1096"/>
                </a:lnTo>
                <a:lnTo>
                  <a:pt x="4012" y="1102"/>
                </a:lnTo>
                <a:lnTo>
                  <a:pt x="4012" y="1102"/>
                </a:lnTo>
                <a:lnTo>
                  <a:pt x="4016" y="1102"/>
                </a:lnTo>
                <a:lnTo>
                  <a:pt x="4016" y="1102"/>
                </a:lnTo>
                <a:lnTo>
                  <a:pt x="4020" y="1106"/>
                </a:lnTo>
                <a:lnTo>
                  <a:pt x="4020" y="1106"/>
                </a:lnTo>
                <a:lnTo>
                  <a:pt x="4018" y="1100"/>
                </a:lnTo>
                <a:lnTo>
                  <a:pt x="4018" y="1100"/>
                </a:lnTo>
                <a:lnTo>
                  <a:pt x="4020" y="1096"/>
                </a:lnTo>
                <a:lnTo>
                  <a:pt x="4024" y="1096"/>
                </a:lnTo>
                <a:lnTo>
                  <a:pt x="4024" y="1096"/>
                </a:lnTo>
                <a:lnTo>
                  <a:pt x="4030" y="1098"/>
                </a:lnTo>
                <a:lnTo>
                  <a:pt x="4032" y="1100"/>
                </a:lnTo>
                <a:lnTo>
                  <a:pt x="4038" y="1108"/>
                </a:lnTo>
                <a:lnTo>
                  <a:pt x="4038" y="1108"/>
                </a:lnTo>
                <a:lnTo>
                  <a:pt x="4036" y="1114"/>
                </a:lnTo>
                <a:lnTo>
                  <a:pt x="4036" y="1114"/>
                </a:lnTo>
                <a:close/>
                <a:moveTo>
                  <a:pt x="2608" y="1166"/>
                </a:moveTo>
                <a:lnTo>
                  <a:pt x="2608" y="1166"/>
                </a:lnTo>
                <a:lnTo>
                  <a:pt x="2606" y="1160"/>
                </a:lnTo>
                <a:lnTo>
                  <a:pt x="2606" y="1152"/>
                </a:lnTo>
                <a:lnTo>
                  <a:pt x="2608" y="1138"/>
                </a:lnTo>
                <a:lnTo>
                  <a:pt x="2608" y="1138"/>
                </a:lnTo>
                <a:lnTo>
                  <a:pt x="2614" y="1138"/>
                </a:lnTo>
                <a:lnTo>
                  <a:pt x="2620" y="1140"/>
                </a:lnTo>
                <a:lnTo>
                  <a:pt x="2620" y="1140"/>
                </a:lnTo>
                <a:lnTo>
                  <a:pt x="2608" y="1166"/>
                </a:lnTo>
                <a:lnTo>
                  <a:pt x="2608" y="1166"/>
                </a:lnTo>
                <a:close/>
                <a:moveTo>
                  <a:pt x="1506" y="1232"/>
                </a:moveTo>
                <a:lnTo>
                  <a:pt x="1506" y="1232"/>
                </a:lnTo>
                <a:lnTo>
                  <a:pt x="1510" y="1236"/>
                </a:lnTo>
                <a:lnTo>
                  <a:pt x="1510" y="1236"/>
                </a:lnTo>
                <a:lnTo>
                  <a:pt x="1506" y="1236"/>
                </a:lnTo>
                <a:lnTo>
                  <a:pt x="1506" y="1236"/>
                </a:lnTo>
                <a:lnTo>
                  <a:pt x="1506" y="1232"/>
                </a:lnTo>
                <a:lnTo>
                  <a:pt x="1506" y="1232"/>
                </a:lnTo>
                <a:close/>
                <a:moveTo>
                  <a:pt x="1786" y="772"/>
                </a:moveTo>
                <a:lnTo>
                  <a:pt x="1786" y="772"/>
                </a:lnTo>
                <a:lnTo>
                  <a:pt x="1786" y="758"/>
                </a:lnTo>
                <a:lnTo>
                  <a:pt x="1786" y="758"/>
                </a:lnTo>
                <a:lnTo>
                  <a:pt x="1786" y="758"/>
                </a:lnTo>
                <a:lnTo>
                  <a:pt x="1786" y="758"/>
                </a:lnTo>
                <a:lnTo>
                  <a:pt x="1790" y="758"/>
                </a:lnTo>
                <a:lnTo>
                  <a:pt x="1792" y="756"/>
                </a:lnTo>
                <a:lnTo>
                  <a:pt x="1792" y="756"/>
                </a:lnTo>
                <a:lnTo>
                  <a:pt x="1796" y="764"/>
                </a:lnTo>
                <a:lnTo>
                  <a:pt x="1798" y="770"/>
                </a:lnTo>
                <a:lnTo>
                  <a:pt x="1798" y="770"/>
                </a:lnTo>
                <a:lnTo>
                  <a:pt x="1792" y="772"/>
                </a:lnTo>
                <a:lnTo>
                  <a:pt x="1786" y="772"/>
                </a:lnTo>
                <a:lnTo>
                  <a:pt x="1786" y="772"/>
                </a:lnTo>
                <a:lnTo>
                  <a:pt x="1786" y="772"/>
                </a:lnTo>
                <a:lnTo>
                  <a:pt x="1786" y="772"/>
                </a:lnTo>
                <a:close/>
                <a:moveTo>
                  <a:pt x="4368" y="984"/>
                </a:moveTo>
                <a:lnTo>
                  <a:pt x="4368" y="984"/>
                </a:lnTo>
                <a:lnTo>
                  <a:pt x="4372" y="984"/>
                </a:lnTo>
                <a:lnTo>
                  <a:pt x="4378" y="988"/>
                </a:lnTo>
                <a:lnTo>
                  <a:pt x="4378" y="992"/>
                </a:lnTo>
                <a:lnTo>
                  <a:pt x="4378" y="1000"/>
                </a:lnTo>
                <a:lnTo>
                  <a:pt x="4378" y="1000"/>
                </a:lnTo>
                <a:lnTo>
                  <a:pt x="4370" y="1006"/>
                </a:lnTo>
                <a:lnTo>
                  <a:pt x="4370" y="1006"/>
                </a:lnTo>
                <a:lnTo>
                  <a:pt x="4368" y="996"/>
                </a:lnTo>
                <a:lnTo>
                  <a:pt x="4368" y="984"/>
                </a:lnTo>
                <a:lnTo>
                  <a:pt x="4368" y="984"/>
                </a:lnTo>
                <a:close/>
                <a:moveTo>
                  <a:pt x="1390" y="898"/>
                </a:moveTo>
                <a:lnTo>
                  <a:pt x="1390" y="898"/>
                </a:lnTo>
                <a:lnTo>
                  <a:pt x="1390" y="900"/>
                </a:lnTo>
                <a:lnTo>
                  <a:pt x="1390" y="900"/>
                </a:lnTo>
                <a:lnTo>
                  <a:pt x="1380" y="906"/>
                </a:lnTo>
                <a:lnTo>
                  <a:pt x="1380" y="906"/>
                </a:lnTo>
                <a:lnTo>
                  <a:pt x="1382" y="898"/>
                </a:lnTo>
                <a:lnTo>
                  <a:pt x="1382" y="898"/>
                </a:lnTo>
                <a:lnTo>
                  <a:pt x="1390" y="898"/>
                </a:lnTo>
                <a:lnTo>
                  <a:pt x="1390" y="898"/>
                </a:lnTo>
                <a:close/>
                <a:moveTo>
                  <a:pt x="1868" y="786"/>
                </a:moveTo>
                <a:lnTo>
                  <a:pt x="1868" y="786"/>
                </a:lnTo>
                <a:lnTo>
                  <a:pt x="1864" y="782"/>
                </a:lnTo>
                <a:lnTo>
                  <a:pt x="1860" y="776"/>
                </a:lnTo>
                <a:lnTo>
                  <a:pt x="1858" y="760"/>
                </a:lnTo>
                <a:lnTo>
                  <a:pt x="1858" y="760"/>
                </a:lnTo>
                <a:lnTo>
                  <a:pt x="1862" y="760"/>
                </a:lnTo>
                <a:lnTo>
                  <a:pt x="1862" y="760"/>
                </a:lnTo>
                <a:lnTo>
                  <a:pt x="1864" y="762"/>
                </a:lnTo>
                <a:lnTo>
                  <a:pt x="1866" y="764"/>
                </a:lnTo>
                <a:lnTo>
                  <a:pt x="1866" y="764"/>
                </a:lnTo>
                <a:lnTo>
                  <a:pt x="1866" y="776"/>
                </a:lnTo>
                <a:lnTo>
                  <a:pt x="1868" y="786"/>
                </a:lnTo>
                <a:lnTo>
                  <a:pt x="1868" y="786"/>
                </a:lnTo>
                <a:close/>
                <a:moveTo>
                  <a:pt x="2474" y="832"/>
                </a:moveTo>
                <a:lnTo>
                  <a:pt x="2474" y="832"/>
                </a:lnTo>
                <a:lnTo>
                  <a:pt x="2472" y="828"/>
                </a:lnTo>
                <a:lnTo>
                  <a:pt x="2470" y="824"/>
                </a:lnTo>
                <a:lnTo>
                  <a:pt x="2470" y="824"/>
                </a:lnTo>
                <a:lnTo>
                  <a:pt x="2476" y="818"/>
                </a:lnTo>
                <a:lnTo>
                  <a:pt x="2476" y="818"/>
                </a:lnTo>
                <a:lnTo>
                  <a:pt x="2478" y="832"/>
                </a:lnTo>
                <a:lnTo>
                  <a:pt x="2478" y="840"/>
                </a:lnTo>
                <a:lnTo>
                  <a:pt x="2476" y="850"/>
                </a:lnTo>
                <a:lnTo>
                  <a:pt x="2476" y="850"/>
                </a:lnTo>
                <a:lnTo>
                  <a:pt x="2470" y="848"/>
                </a:lnTo>
                <a:lnTo>
                  <a:pt x="2470" y="848"/>
                </a:lnTo>
                <a:lnTo>
                  <a:pt x="2470" y="840"/>
                </a:lnTo>
                <a:lnTo>
                  <a:pt x="2474" y="832"/>
                </a:lnTo>
                <a:lnTo>
                  <a:pt x="2474" y="832"/>
                </a:lnTo>
                <a:close/>
                <a:moveTo>
                  <a:pt x="1790" y="1242"/>
                </a:moveTo>
                <a:lnTo>
                  <a:pt x="1790" y="1242"/>
                </a:lnTo>
                <a:lnTo>
                  <a:pt x="1784" y="1238"/>
                </a:lnTo>
                <a:lnTo>
                  <a:pt x="1778" y="1232"/>
                </a:lnTo>
                <a:lnTo>
                  <a:pt x="1772" y="1228"/>
                </a:lnTo>
                <a:lnTo>
                  <a:pt x="1766" y="1224"/>
                </a:lnTo>
                <a:lnTo>
                  <a:pt x="1766" y="1224"/>
                </a:lnTo>
                <a:lnTo>
                  <a:pt x="1768" y="1222"/>
                </a:lnTo>
                <a:lnTo>
                  <a:pt x="1768" y="1222"/>
                </a:lnTo>
                <a:lnTo>
                  <a:pt x="1776" y="1224"/>
                </a:lnTo>
                <a:lnTo>
                  <a:pt x="1782" y="1226"/>
                </a:lnTo>
                <a:lnTo>
                  <a:pt x="1782" y="1226"/>
                </a:lnTo>
                <a:lnTo>
                  <a:pt x="1772" y="1216"/>
                </a:lnTo>
                <a:lnTo>
                  <a:pt x="1772" y="1216"/>
                </a:lnTo>
                <a:lnTo>
                  <a:pt x="1780" y="1212"/>
                </a:lnTo>
                <a:lnTo>
                  <a:pt x="1788" y="1212"/>
                </a:lnTo>
                <a:lnTo>
                  <a:pt x="1788" y="1212"/>
                </a:lnTo>
                <a:lnTo>
                  <a:pt x="1790" y="1208"/>
                </a:lnTo>
                <a:lnTo>
                  <a:pt x="1794" y="1204"/>
                </a:lnTo>
                <a:lnTo>
                  <a:pt x="1794" y="1204"/>
                </a:lnTo>
                <a:lnTo>
                  <a:pt x="1798" y="1204"/>
                </a:lnTo>
                <a:lnTo>
                  <a:pt x="1804" y="1206"/>
                </a:lnTo>
                <a:lnTo>
                  <a:pt x="1804" y="1206"/>
                </a:lnTo>
                <a:lnTo>
                  <a:pt x="1804" y="1214"/>
                </a:lnTo>
                <a:lnTo>
                  <a:pt x="1804" y="1222"/>
                </a:lnTo>
                <a:lnTo>
                  <a:pt x="1804" y="1222"/>
                </a:lnTo>
                <a:lnTo>
                  <a:pt x="1804" y="1226"/>
                </a:lnTo>
                <a:lnTo>
                  <a:pt x="1804" y="1226"/>
                </a:lnTo>
                <a:lnTo>
                  <a:pt x="1796" y="1234"/>
                </a:lnTo>
                <a:lnTo>
                  <a:pt x="1790" y="1242"/>
                </a:lnTo>
                <a:lnTo>
                  <a:pt x="1790" y="1242"/>
                </a:lnTo>
                <a:close/>
                <a:moveTo>
                  <a:pt x="1764" y="1228"/>
                </a:moveTo>
                <a:lnTo>
                  <a:pt x="1764" y="1228"/>
                </a:lnTo>
                <a:lnTo>
                  <a:pt x="1768" y="1230"/>
                </a:lnTo>
                <a:lnTo>
                  <a:pt x="1768" y="1230"/>
                </a:lnTo>
                <a:lnTo>
                  <a:pt x="1764" y="1230"/>
                </a:lnTo>
                <a:lnTo>
                  <a:pt x="1764" y="1230"/>
                </a:lnTo>
                <a:lnTo>
                  <a:pt x="1764" y="1228"/>
                </a:lnTo>
                <a:lnTo>
                  <a:pt x="1764" y="1228"/>
                </a:lnTo>
                <a:close/>
                <a:moveTo>
                  <a:pt x="1772" y="1240"/>
                </a:moveTo>
                <a:lnTo>
                  <a:pt x="1772" y="1240"/>
                </a:lnTo>
                <a:lnTo>
                  <a:pt x="1772" y="1242"/>
                </a:lnTo>
                <a:lnTo>
                  <a:pt x="1772" y="1242"/>
                </a:lnTo>
                <a:lnTo>
                  <a:pt x="1764" y="1236"/>
                </a:lnTo>
                <a:lnTo>
                  <a:pt x="1764" y="1236"/>
                </a:lnTo>
                <a:lnTo>
                  <a:pt x="1764" y="1236"/>
                </a:lnTo>
                <a:lnTo>
                  <a:pt x="1764" y="1236"/>
                </a:lnTo>
                <a:lnTo>
                  <a:pt x="1768" y="1238"/>
                </a:lnTo>
                <a:lnTo>
                  <a:pt x="1772" y="1240"/>
                </a:lnTo>
                <a:lnTo>
                  <a:pt x="1772" y="1240"/>
                </a:lnTo>
                <a:close/>
                <a:moveTo>
                  <a:pt x="2898" y="1048"/>
                </a:moveTo>
                <a:lnTo>
                  <a:pt x="2898" y="1048"/>
                </a:lnTo>
                <a:lnTo>
                  <a:pt x="2886" y="1036"/>
                </a:lnTo>
                <a:lnTo>
                  <a:pt x="2886" y="1036"/>
                </a:lnTo>
                <a:lnTo>
                  <a:pt x="2890" y="1038"/>
                </a:lnTo>
                <a:lnTo>
                  <a:pt x="2894" y="1040"/>
                </a:lnTo>
                <a:lnTo>
                  <a:pt x="2898" y="1048"/>
                </a:lnTo>
                <a:lnTo>
                  <a:pt x="2898" y="1048"/>
                </a:lnTo>
                <a:close/>
                <a:moveTo>
                  <a:pt x="2920" y="1088"/>
                </a:moveTo>
                <a:lnTo>
                  <a:pt x="2920" y="1088"/>
                </a:lnTo>
                <a:lnTo>
                  <a:pt x="2916" y="1084"/>
                </a:lnTo>
                <a:lnTo>
                  <a:pt x="2916" y="1080"/>
                </a:lnTo>
                <a:lnTo>
                  <a:pt x="2916" y="1080"/>
                </a:lnTo>
                <a:lnTo>
                  <a:pt x="2922" y="1072"/>
                </a:lnTo>
                <a:lnTo>
                  <a:pt x="2922" y="1072"/>
                </a:lnTo>
                <a:lnTo>
                  <a:pt x="2924" y="1078"/>
                </a:lnTo>
                <a:lnTo>
                  <a:pt x="2924" y="1078"/>
                </a:lnTo>
                <a:lnTo>
                  <a:pt x="2926" y="1078"/>
                </a:lnTo>
                <a:lnTo>
                  <a:pt x="2926" y="1078"/>
                </a:lnTo>
                <a:lnTo>
                  <a:pt x="2920" y="1088"/>
                </a:lnTo>
                <a:lnTo>
                  <a:pt x="2920" y="1088"/>
                </a:lnTo>
                <a:close/>
                <a:moveTo>
                  <a:pt x="2456" y="1002"/>
                </a:moveTo>
                <a:lnTo>
                  <a:pt x="2456" y="1002"/>
                </a:lnTo>
                <a:lnTo>
                  <a:pt x="2464" y="994"/>
                </a:lnTo>
                <a:lnTo>
                  <a:pt x="2472" y="988"/>
                </a:lnTo>
                <a:lnTo>
                  <a:pt x="2484" y="986"/>
                </a:lnTo>
                <a:lnTo>
                  <a:pt x="2494" y="984"/>
                </a:lnTo>
                <a:lnTo>
                  <a:pt x="2494" y="984"/>
                </a:lnTo>
                <a:lnTo>
                  <a:pt x="2500" y="986"/>
                </a:lnTo>
                <a:lnTo>
                  <a:pt x="2504" y="990"/>
                </a:lnTo>
                <a:lnTo>
                  <a:pt x="2504" y="990"/>
                </a:lnTo>
                <a:lnTo>
                  <a:pt x="2506" y="994"/>
                </a:lnTo>
                <a:lnTo>
                  <a:pt x="2506" y="994"/>
                </a:lnTo>
                <a:lnTo>
                  <a:pt x="2508" y="994"/>
                </a:lnTo>
                <a:lnTo>
                  <a:pt x="2508" y="994"/>
                </a:lnTo>
                <a:lnTo>
                  <a:pt x="2508" y="1000"/>
                </a:lnTo>
                <a:lnTo>
                  <a:pt x="2508" y="1000"/>
                </a:lnTo>
                <a:lnTo>
                  <a:pt x="2494" y="1008"/>
                </a:lnTo>
                <a:lnTo>
                  <a:pt x="2488" y="1014"/>
                </a:lnTo>
                <a:lnTo>
                  <a:pt x="2484" y="1022"/>
                </a:lnTo>
                <a:lnTo>
                  <a:pt x="2484" y="1022"/>
                </a:lnTo>
                <a:lnTo>
                  <a:pt x="2480" y="1020"/>
                </a:lnTo>
                <a:lnTo>
                  <a:pt x="2480" y="1020"/>
                </a:lnTo>
                <a:lnTo>
                  <a:pt x="2466" y="1018"/>
                </a:lnTo>
                <a:lnTo>
                  <a:pt x="2460" y="1016"/>
                </a:lnTo>
                <a:lnTo>
                  <a:pt x="2458" y="1012"/>
                </a:lnTo>
                <a:lnTo>
                  <a:pt x="2458" y="1008"/>
                </a:lnTo>
                <a:lnTo>
                  <a:pt x="2458" y="1008"/>
                </a:lnTo>
                <a:lnTo>
                  <a:pt x="2460" y="1010"/>
                </a:lnTo>
                <a:lnTo>
                  <a:pt x="2464" y="1012"/>
                </a:lnTo>
                <a:lnTo>
                  <a:pt x="2466" y="1014"/>
                </a:lnTo>
                <a:lnTo>
                  <a:pt x="2470" y="1012"/>
                </a:lnTo>
                <a:lnTo>
                  <a:pt x="2470" y="1012"/>
                </a:lnTo>
                <a:lnTo>
                  <a:pt x="2460" y="1008"/>
                </a:lnTo>
                <a:lnTo>
                  <a:pt x="2456" y="1004"/>
                </a:lnTo>
                <a:lnTo>
                  <a:pt x="2456" y="1002"/>
                </a:lnTo>
                <a:lnTo>
                  <a:pt x="2456" y="1002"/>
                </a:lnTo>
                <a:close/>
                <a:moveTo>
                  <a:pt x="2514" y="1010"/>
                </a:moveTo>
                <a:lnTo>
                  <a:pt x="2514" y="1010"/>
                </a:lnTo>
                <a:lnTo>
                  <a:pt x="2524" y="1004"/>
                </a:lnTo>
                <a:lnTo>
                  <a:pt x="2524" y="1004"/>
                </a:lnTo>
                <a:lnTo>
                  <a:pt x="2526" y="1004"/>
                </a:lnTo>
                <a:lnTo>
                  <a:pt x="2526" y="1004"/>
                </a:lnTo>
                <a:lnTo>
                  <a:pt x="2526" y="1004"/>
                </a:lnTo>
                <a:lnTo>
                  <a:pt x="2526" y="1004"/>
                </a:lnTo>
                <a:lnTo>
                  <a:pt x="2534" y="1000"/>
                </a:lnTo>
                <a:lnTo>
                  <a:pt x="2534" y="1000"/>
                </a:lnTo>
                <a:lnTo>
                  <a:pt x="2538" y="1002"/>
                </a:lnTo>
                <a:lnTo>
                  <a:pt x="2538" y="1002"/>
                </a:lnTo>
                <a:lnTo>
                  <a:pt x="2540" y="1008"/>
                </a:lnTo>
                <a:lnTo>
                  <a:pt x="2540" y="1008"/>
                </a:lnTo>
                <a:lnTo>
                  <a:pt x="2538" y="1010"/>
                </a:lnTo>
                <a:lnTo>
                  <a:pt x="2538" y="1010"/>
                </a:lnTo>
                <a:lnTo>
                  <a:pt x="2514" y="1034"/>
                </a:lnTo>
                <a:lnTo>
                  <a:pt x="2514" y="1034"/>
                </a:lnTo>
                <a:lnTo>
                  <a:pt x="2512" y="1020"/>
                </a:lnTo>
                <a:lnTo>
                  <a:pt x="2514" y="1010"/>
                </a:lnTo>
                <a:lnTo>
                  <a:pt x="2514" y="1010"/>
                </a:lnTo>
                <a:close/>
                <a:moveTo>
                  <a:pt x="2496" y="962"/>
                </a:moveTo>
                <a:lnTo>
                  <a:pt x="2496" y="962"/>
                </a:lnTo>
                <a:lnTo>
                  <a:pt x="2496" y="962"/>
                </a:lnTo>
                <a:lnTo>
                  <a:pt x="2496" y="962"/>
                </a:lnTo>
                <a:lnTo>
                  <a:pt x="2494" y="958"/>
                </a:lnTo>
                <a:lnTo>
                  <a:pt x="2496" y="956"/>
                </a:lnTo>
                <a:lnTo>
                  <a:pt x="2500" y="956"/>
                </a:lnTo>
                <a:lnTo>
                  <a:pt x="2504" y="960"/>
                </a:lnTo>
                <a:lnTo>
                  <a:pt x="2504" y="960"/>
                </a:lnTo>
                <a:lnTo>
                  <a:pt x="2496" y="962"/>
                </a:lnTo>
                <a:lnTo>
                  <a:pt x="2496" y="962"/>
                </a:lnTo>
                <a:close/>
                <a:moveTo>
                  <a:pt x="2488" y="948"/>
                </a:moveTo>
                <a:lnTo>
                  <a:pt x="2488" y="948"/>
                </a:lnTo>
                <a:lnTo>
                  <a:pt x="2488" y="950"/>
                </a:lnTo>
                <a:lnTo>
                  <a:pt x="2488" y="950"/>
                </a:lnTo>
                <a:lnTo>
                  <a:pt x="2488" y="950"/>
                </a:lnTo>
                <a:lnTo>
                  <a:pt x="2488" y="950"/>
                </a:lnTo>
                <a:lnTo>
                  <a:pt x="2488" y="948"/>
                </a:lnTo>
                <a:lnTo>
                  <a:pt x="2488" y="948"/>
                </a:lnTo>
                <a:close/>
                <a:moveTo>
                  <a:pt x="2466" y="960"/>
                </a:moveTo>
                <a:lnTo>
                  <a:pt x="2466" y="960"/>
                </a:lnTo>
                <a:lnTo>
                  <a:pt x="2464" y="962"/>
                </a:lnTo>
                <a:lnTo>
                  <a:pt x="2464" y="962"/>
                </a:lnTo>
                <a:lnTo>
                  <a:pt x="2460" y="958"/>
                </a:lnTo>
                <a:lnTo>
                  <a:pt x="2460" y="958"/>
                </a:lnTo>
                <a:lnTo>
                  <a:pt x="2466" y="960"/>
                </a:lnTo>
                <a:lnTo>
                  <a:pt x="2466" y="960"/>
                </a:lnTo>
                <a:close/>
                <a:moveTo>
                  <a:pt x="2500" y="1014"/>
                </a:moveTo>
                <a:lnTo>
                  <a:pt x="2500" y="1014"/>
                </a:lnTo>
                <a:lnTo>
                  <a:pt x="2506" y="1012"/>
                </a:lnTo>
                <a:lnTo>
                  <a:pt x="2506" y="1012"/>
                </a:lnTo>
                <a:lnTo>
                  <a:pt x="2506" y="1024"/>
                </a:lnTo>
                <a:lnTo>
                  <a:pt x="2506" y="1030"/>
                </a:lnTo>
                <a:lnTo>
                  <a:pt x="2502" y="1034"/>
                </a:lnTo>
                <a:lnTo>
                  <a:pt x="2502" y="1034"/>
                </a:lnTo>
                <a:lnTo>
                  <a:pt x="2488" y="1024"/>
                </a:lnTo>
                <a:lnTo>
                  <a:pt x="2488" y="1024"/>
                </a:lnTo>
                <a:lnTo>
                  <a:pt x="2492" y="1024"/>
                </a:lnTo>
                <a:lnTo>
                  <a:pt x="2496" y="1022"/>
                </a:lnTo>
                <a:lnTo>
                  <a:pt x="2498" y="1018"/>
                </a:lnTo>
                <a:lnTo>
                  <a:pt x="2500" y="1014"/>
                </a:lnTo>
                <a:lnTo>
                  <a:pt x="2500" y="1014"/>
                </a:lnTo>
                <a:close/>
                <a:moveTo>
                  <a:pt x="3664" y="1036"/>
                </a:moveTo>
                <a:lnTo>
                  <a:pt x="3664" y="1036"/>
                </a:lnTo>
                <a:lnTo>
                  <a:pt x="3664" y="1038"/>
                </a:lnTo>
                <a:lnTo>
                  <a:pt x="3664" y="1038"/>
                </a:lnTo>
                <a:lnTo>
                  <a:pt x="3654" y="1044"/>
                </a:lnTo>
                <a:lnTo>
                  <a:pt x="3654" y="1044"/>
                </a:lnTo>
                <a:lnTo>
                  <a:pt x="3656" y="1038"/>
                </a:lnTo>
                <a:lnTo>
                  <a:pt x="3656" y="1038"/>
                </a:lnTo>
                <a:lnTo>
                  <a:pt x="3664" y="1036"/>
                </a:lnTo>
                <a:lnTo>
                  <a:pt x="3664" y="1036"/>
                </a:lnTo>
                <a:close/>
                <a:moveTo>
                  <a:pt x="3974" y="948"/>
                </a:moveTo>
                <a:lnTo>
                  <a:pt x="3974" y="948"/>
                </a:lnTo>
                <a:lnTo>
                  <a:pt x="3970" y="946"/>
                </a:lnTo>
                <a:lnTo>
                  <a:pt x="3966" y="942"/>
                </a:lnTo>
                <a:lnTo>
                  <a:pt x="3964" y="938"/>
                </a:lnTo>
                <a:lnTo>
                  <a:pt x="3966" y="932"/>
                </a:lnTo>
                <a:lnTo>
                  <a:pt x="3966" y="932"/>
                </a:lnTo>
                <a:lnTo>
                  <a:pt x="3970" y="934"/>
                </a:lnTo>
                <a:lnTo>
                  <a:pt x="3974" y="938"/>
                </a:lnTo>
                <a:lnTo>
                  <a:pt x="3974" y="942"/>
                </a:lnTo>
                <a:lnTo>
                  <a:pt x="3974" y="948"/>
                </a:lnTo>
                <a:lnTo>
                  <a:pt x="3974" y="948"/>
                </a:lnTo>
                <a:close/>
                <a:moveTo>
                  <a:pt x="2458" y="858"/>
                </a:moveTo>
                <a:lnTo>
                  <a:pt x="2458" y="858"/>
                </a:lnTo>
                <a:lnTo>
                  <a:pt x="2458" y="860"/>
                </a:lnTo>
                <a:lnTo>
                  <a:pt x="2458" y="860"/>
                </a:lnTo>
                <a:lnTo>
                  <a:pt x="2460" y="860"/>
                </a:lnTo>
                <a:lnTo>
                  <a:pt x="2460" y="860"/>
                </a:lnTo>
                <a:lnTo>
                  <a:pt x="2464" y="870"/>
                </a:lnTo>
                <a:lnTo>
                  <a:pt x="2464" y="870"/>
                </a:lnTo>
                <a:lnTo>
                  <a:pt x="2462" y="874"/>
                </a:lnTo>
                <a:lnTo>
                  <a:pt x="2462" y="874"/>
                </a:lnTo>
                <a:lnTo>
                  <a:pt x="2452" y="876"/>
                </a:lnTo>
                <a:lnTo>
                  <a:pt x="2448" y="874"/>
                </a:lnTo>
                <a:lnTo>
                  <a:pt x="2444" y="872"/>
                </a:lnTo>
                <a:lnTo>
                  <a:pt x="2444" y="872"/>
                </a:lnTo>
                <a:lnTo>
                  <a:pt x="2446" y="856"/>
                </a:lnTo>
                <a:lnTo>
                  <a:pt x="2448" y="848"/>
                </a:lnTo>
                <a:lnTo>
                  <a:pt x="2450" y="840"/>
                </a:lnTo>
                <a:lnTo>
                  <a:pt x="2450" y="840"/>
                </a:lnTo>
                <a:lnTo>
                  <a:pt x="2454" y="842"/>
                </a:lnTo>
                <a:lnTo>
                  <a:pt x="2456" y="840"/>
                </a:lnTo>
                <a:lnTo>
                  <a:pt x="2456" y="836"/>
                </a:lnTo>
                <a:lnTo>
                  <a:pt x="2456" y="836"/>
                </a:lnTo>
                <a:lnTo>
                  <a:pt x="2460" y="846"/>
                </a:lnTo>
                <a:lnTo>
                  <a:pt x="2460" y="846"/>
                </a:lnTo>
                <a:lnTo>
                  <a:pt x="2454" y="846"/>
                </a:lnTo>
                <a:lnTo>
                  <a:pt x="2454" y="846"/>
                </a:lnTo>
                <a:lnTo>
                  <a:pt x="2458" y="858"/>
                </a:lnTo>
                <a:lnTo>
                  <a:pt x="2458" y="858"/>
                </a:lnTo>
                <a:close/>
                <a:moveTo>
                  <a:pt x="2214" y="436"/>
                </a:moveTo>
                <a:lnTo>
                  <a:pt x="2214" y="436"/>
                </a:lnTo>
                <a:lnTo>
                  <a:pt x="2204" y="424"/>
                </a:lnTo>
                <a:lnTo>
                  <a:pt x="2204" y="424"/>
                </a:lnTo>
                <a:lnTo>
                  <a:pt x="2210" y="430"/>
                </a:lnTo>
                <a:lnTo>
                  <a:pt x="2216" y="436"/>
                </a:lnTo>
                <a:lnTo>
                  <a:pt x="2214" y="436"/>
                </a:lnTo>
                <a:close/>
                <a:moveTo>
                  <a:pt x="2176" y="450"/>
                </a:moveTo>
                <a:lnTo>
                  <a:pt x="2176" y="450"/>
                </a:lnTo>
                <a:lnTo>
                  <a:pt x="2180" y="452"/>
                </a:lnTo>
                <a:lnTo>
                  <a:pt x="2190" y="458"/>
                </a:lnTo>
                <a:lnTo>
                  <a:pt x="2220" y="476"/>
                </a:lnTo>
                <a:lnTo>
                  <a:pt x="2220" y="476"/>
                </a:lnTo>
                <a:lnTo>
                  <a:pt x="2216" y="482"/>
                </a:lnTo>
                <a:lnTo>
                  <a:pt x="2216" y="482"/>
                </a:lnTo>
                <a:lnTo>
                  <a:pt x="2212" y="490"/>
                </a:lnTo>
                <a:lnTo>
                  <a:pt x="2210" y="496"/>
                </a:lnTo>
                <a:lnTo>
                  <a:pt x="2206" y="504"/>
                </a:lnTo>
                <a:lnTo>
                  <a:pt x="2196" y="514"/>
                </a:lnTo>
                <a:lnTo>
                  <a:pt x="2196" y="514"/>
                </a:lnTo>
                <a:lnTo>
                  <a:pt x="2190" y="518"/>
                </a:lnTo>
                <a:lnTo>
                  <a:pt x="2190" y="518"/>
                </a:lnTo>
                <a:lnTo>
                  <a:pt x="2194" y="512"/>
                </a:lnTo>
                <a:lnTo>
                  <a:pt x="2194" y="512"/>
                </a:lnTo>
                <a:lnTo>
                  <a:pt x="2194" y="506"/>
                </a:lnTo>
                <a:lnTo>
                  <a:pt x="2192" y="496"/>
                </a:lnTo>
                <a:lnTo>
                  <a:pt x="2184" y="476"/>
                </a:lnTo>
                <a:lnTo>
                  <a:pt x="2176" y="460"/>
                </a:lnTo>
                <a:lnTo>
                  <a:pt x="2174" y="454"/>
                </a:lnTo>
                <a:lnTo>
                  <a:pt x="2176" y="450"/>
                </a:lnTo>
                <a:lnTo>
                  <a:pt x="2176" y="450"/>
                </a:lnTo>
                <a:close/>
                <a:moveTo>
                  <a:pt x="1418" y="936"/>
                </a:moveTo>
                <a:lnTo>
                  <a:pt x="1418" y="936"/>
                </a:lnTo>
                <a:lnTo>
                  <a:pt x="1416" y="940"/>
                </a:lnTo>
                <a:lnTo>
                  <a:pt x="1416" y="940"/>
                </a:lnTo>
                <a:lnTo>
                  <a:pt x="1412" y="940"/>
                </a:lnTo>
                <a:lnTo>
                  <a:pt x="1412" y="942"/>
                </a:lnTo>
                <a:lnTo>
                  <a:pt x="1410" y="944"/>
                </a:lnTo>
                <a:lnTo>
                  <a:pt x="1410" y="944"/>
                </a:lnTo>
                <a:lnTo>
                  <a:pt x="1412" y="948"/>
                </a:lnTo>
                <a:lnTo>
                  <a:pt x="1416" y="948"/>
                </a:lnTo>
                <a:lnTo>
                  <a:pt x="1416" y="948"/>
                </a:lnTo>
                <a:lnTo>
                  <a:pt x="1416" y="950"/>
                </a:lnTo>
                <a:lnTo>
                  <a:pt x="1416" y="950"/>
                </a:lnTo>
                <a:lnTo>
                  <a:pt x="1412" y="954"/>
                </a:lnTo>
                <a:lnTo>
                  <a:pt x="1412" y="954"/>
                </a:lnTo>
                <a:lnTo>
                  <a:pt x="1406" y="954"/>
                </a:lnTo>
                <a:lnTo>
                  <a:pt x="1406" y="954"/>
                </a:lnTo>
                <a:lnTo>
                  <a:pt x="1392" y="962"/>
                </a:lnTo>
                <a:lnTo>
                  <a:pt x="1384" y="964"/>
                </a:lnTo>
                <a:lnTo>
                  <a:pt x="1374" y="962"/>
                </a:lnTo>
                <a:lnTo>
                  <a:pt x="1374" y="962"/>
                </a:lnTo>
                <a:lnTo>
                  <a:pt x="1370" y="950"/>
                </a:lnTo>
                <a:lnTo>
                  <a:pt x="1370" y="950"/>
                </a:lnTo>
                <a:lnTo>
                  <a:pt x="1376" y="948"/>
                </a:lnTo>
                <a:lnTo>
                  <a:pt x="1376" y="948"/>
                </a:lnTo>
                <a:lnTo>
                  <a:pt x="1378" y="928"/>
                </a:lnTo>
                <a:lnTo>
                  <a:pt x="1378" y="928"/>
                </a:lnTo>
                <a:lnTo>
                  <a:pt x="1380" y="912"/>
                </a:lnTo>
                <a:lnTo>
                  <a:pt x="1380" y="912"/>
                </a:lnTo>
                <a:lnTo>
                  <a:pt x="1394" y="904"/>
                </a:lnTo>
                <a:lnTo>
                  <a:pt x="1394" y="904"/>
                </a:lnTo>
                <a:lnTo>
                  <a:pt x="1408" y="918"/>
                </a:lnTo>
                <a:lnTo>
                  <a:pt x="1414" y="926"/>
                </a:lnTo>
                <a:lnTo>
                  <a:pt x="1420" y="932"/>
                </a:lnTo>
                <a:lnTo>
                  <a:pt x="1420" y="932"/>
                </a:lnTo>
                <a:lnTo>
                  <a:pt x="1418" y="936"/>
                </a:lnTo>
                <a:lnTo>
                  <a:pt x="1418" y="936"/>
                </a:lnTo>
                <a:close/>
                <a:moveTo>
                  <a:pt x="1780" y="1248"/>
                </a:moveTo>
                <a:lnTo>
                  <a:pt x="1780" y="1248"/>
                </a:lnTo>
                <a:lnTo>
                  <a:pt x="1786" y="1252"/>
                </a:lnTo>
                <a:lnTo>
                  <a:pt x="1786" y="1252"/>
                </a:lnTo>
                <a:lnTo>
                  <a:pt x="1786" y="1252"/>
                </a:lnTo>
                <a:lnTo>
                  <a:pt x="1786" y="1252"/>
                </a:lnTo>
                <a:lnTo>
                  <a:pt x="1780" y="1252"/>
                </a:lnTo>
                <a:lnTo>
                  <a:pt x="1780" y="1252"/>
                </a:lnTo>
                <a:lnTo>
                  <a:pt x="1780" y="1248"/>
                </a:lnTo>
                <a:lnTo>
                  <a:pt x="1780" y="1248"/>
                </a:lnTo>
                <a:close/>
                <a:moveTo>
                  <a:pt x="3618" y="958"/>
                </a:moveTo>
                <a:lnTo>
                  <a:pt x="3618" y="958"/>
                </a:lnTo>
                <a:lnTo>
                  <a:pt x="3620" y="968"/>
                </a:lnTo>
                <a:lnTo>
                  <a:pt x="3620" y="976"/>
                </a:lnTo>
                <a:lnTo>
                  <a:pt x="3620" y="976"/>
                </a:lnTo>
                <a:lnTo>
                  <a:pt x="3612" y="972"/>
                </a:lnTo>
                <a:lnTo>
                  <a:pt x="3608" y="968"/>
                </a:lnTo>
                <a:lnTo>
                  <a:pt x="3608" y="968"/>
                </a:lnTo>
                <a:lnTo>
                  <a:pt x="3618" y="958"/>
                </a:lnTo>
                <a:lnTo>
                  <a:pt x="3618" y="958"/>
                </a:lnTo>
                <a:close/>
                <a:moveTo>
                  <a:pt x="3142" y="786"/>
                </a:moveTo>
                <a:lnTo>
                  <a:pt x="3142" y="786"/>
                </a:lnTo>
                <a:lnTo>
                  <a:pt x="3144" y="786"/>
                </a:lnTo>
                <a:lnTo>
                  <a:pt x="3146" y="786"/>
                </a:lnTo>
                <a:lnTo>
                  <a:pt x="3146" y="786"/>
                </a:lnTo>
                <a:lnTo>
                  <a:pt x="3142" y="786"/>
                </a:lnTo>
                <a:lnTo>
                  <a:pt x="3142" y="786"/>
                </a:lnTo>
                <a:close/>
                <a:moveTo>
                  <a:pt x="2766" y="706"/>
                </a:moveTo>
                <a:lnTo>
                  <a:pt x="2766" y="710"/>
                </a:lnTo>
                <a:lnTo>
                  <a:pt x="2768" y="734"/>
                </a:lnTo>
                <a:lnTo>
                  <a:pt x="2770" y="736"/>
                </a:lnTo>
                <a:lnTo>
                  <a:pt x="2770" y="736"/>
                </a:lnTo>
                <a:lnTo>
                  <a:pt x="2764" y="732"/>
                </a:lnTo>
                <a:lnTo>
                  <a:pt x="2760" y="726"/>
                </a:lnTo>
                <a:lnTo>
                  <a:pt x="2756" y="720"/>
                </a:lnTo>
                <a:lnTo>
                  <a:pt x="2756" y="710"/>
                </a:lnTo>
                <a:lnTo>
                  <a:pt x="2756" y="710"/>
                </a:lnTo>
                <a:lnTo>
                  <a:pt x="2766" y="706"/>
                </a:lnTo>
                <a:lnTo>
                  <a:pt x="2766" y="706"/>
                </a:lnTo>
                <a:close/>
                <a:moveTo>
                  <a:pt x="2422" y="866"/>
                </a:moveTo>
                <a:lnTo>
                  <a:pt x="2422" y="866"/>
                </a:lnTo>
                <a:lnTo>
                  <a:pt x="2418" y="862"/>
                </a:lnTo>
                <a:lnTo>
                  <a:pt x="2418" y="862"/>
                </a:lnTo>
                <a:lnTo>
                  <a:pt x="2422" y="858"/>
                </a:lnTo>
                <a:lnTo>
                  <a:pt x="2422" y="858"/>
                </a:lnTo>
                <a:lnTo>
                  <a:pt x="2422" y="866"/>
                </a:lnTo>
                <a:lnTo>
                  <a:pt x="2422" y="866"/>
                </a:lnTo>
                <a:close/>
                <a:moveTo>
                  <a:pt x="1384" y="886"/>
                </a:moveTo>
                <a:lnTo>
                  <a:pt x="1384" y="886"/>
                </a:lnTo>
                <a:lnTo>
                  <a:pt x="1382" y="886"/>
                </a:lnTo>
                <a:lnTo>
                  <a:pt x="1382" y="886"/>
                </a:lnTo>
                <a:lnTo>
                  <a:pt x="1384" y="884"/>
                </a:lnTo>
                <a:lnTo>
                  <a:pt x="1384" y="884"/>
                </a:lnTo>
                <a:lnTo>
                  <a:pt x="1384" y="886"/>
                </a:lnTo>
                <a:lnTo>
                  <a:pt x="1384" y="886"/>
                </a:lnTo>
                <a:close/>
                <a:moveTo>
                  <a:pt x="1078" y="850"/>
                </a:moveTo>
                <a:lnTo>
                  <a:pt x="1078" y="850"/>
                </a:lnTo>
                <a:lnTo>
                  <a:pt x="1076" y="860"/>
                </a:lnTo>
                <a:lnTo>
                  <a:pt x="1072" y="868"/>
                </a:lnTo>
                <a:lnTo>
                  <a:pt x="1066" y="874"/>
                </a:lnTo>
                <a:lnTo>
                  <a:pt x="1058" y="878"/>
                </a:lnTo>
                <a:lnTo>
                  <a:pt x="1058" y="878"/>
                </a:lnTo>
                <a:lnTo>
                  <a:pt x="1064" y="862"/>
                </a:lnTo>
                <a:lnTo>
                  <a:pt x="1068" y="856"/>
                </a:lnTo>
                <a:lnTo>
                  <a:pt x="1070" y="846"/>
                </a:lnTo>
                <a:lnTo>
                  <a:pt x="1070" y="846"/>
                </a:lnTo>
                <a:lnTo>
                  <a:pt x="1078" y="850"/>
                </a:lnTo>
                <a:lnTo>
                  <a:pt x="1078" y="850"/>
                </a:lnTo>
                <a:close/>
                <a:moveTo>
                  <a:pt x="2778" y="1194"/>
                </a:moveTo>
                <a:lnTo>
                  <a:pt x="2778" y="1194"/>
                </a:lnTo>
                <a:lnTo>
                  <a:pt x="2778" y="1194"/>
                </a:lnTo>
                <a:lnTo>
                  <a:pt x="2778" y="1194"/>
                </a:lnTo>
                <a:lnTo>
                  <a:pt x="2778" y="1194"/>
                </a:lnTo>
                <a:lnTo>
                  <a:pt x="2778" y="1194"/>
                </a:lnTo>
                <a:lnTo>
                  <a:pt x="2778" y="1194"/>
                </a:lnTo>
                <a:lnTo>
                  <a:pt x="2778" y="1194"/>
                </a:lnTo>
                <a:close/>
                <a:moveTo>
                  <a:pt x="4474" y="832"/>
                </a:moveTo>
                <a:lnTo>
                  <a:pt x="4474" y="832"/>
                </a:lnTo>
                <a:lnTo>
                  <a:pt x="4478" y="838"/>
                </a:lnTo>
                <a:lnTo>
                  <a:pt x="4480" y="844"/>
                </a:lnTo>
                <a:lnTo>
                  <a:pt x="4480" y="844"/>
                </a:lnTo>
                <a:lnTo>
                  <a:pt x="4472" y="842"/>
                </a:lnTo>
                <a:lnTo>
                  <a:pt x="4472" y="842"/>
                </a:lnTo>
                <a:lnTo>
                  <a:pt x="4470" y="838"/>
                </a:lnTo>
                <a:lnTo>
                  <a:pt x="4470" y="838"/>
                </a:lnTo>
                <a:lnTo>
                  <a:pt x="4474" y="832"/>
                </a:lnTo>
                <a:lnTo>
                  <a:pt x="4474" y="832"/>
                </a:lnTo>
                <a:close/>
                <a:moveTo>
                  <a:pt x="4464" y="826"/>
                </a:moveTo>
                <a:lnTo>
                  <a:pt x="4464" y="828"/>
                </a:lnTo>
                <a:lnTo>
                  <a:pt x="4464" y="828"/>
                </a:lnTo>
                <a:lnTo>
                  <a:pt x="4460" y="826"/>
                </a:lnTo>
                <a:lnTo>
                  <a:pt x="4460" y="826"/>
                </a:lnTo>
                <a:lnTo>
                  <a:pt x="4464" y="826"/>
                </a:lnTo>
                <a:lnTo>
                  <a:pt x="4464" y="826"/>
                </a:lnTo>
                <a:close/>
                <a:moveTo>
                  <a:pt x="4430" y="870"/>
                </a:moveTo>
                <a:lnTo>
                  <a:pt x="4430" y="870"/>
                </a:lnTo>
                <a:lnTo>
                  <a:pt x="4430" y="870"/>
                </a:lnTo>
                <a:lnTo>
                  <a:pt x="4430" y="870"/>
                </a:lnTo>
                <a:lnTo>
                  <a:pt x="4430" y="870"/>
                </a:lnTo>
                <a:lnTo>
                  <a:pt x="4430" y="870"/>
                </a:lnTo>
                <a:lnTo>
                  <a:pt x="4430" y="870"/>
                </a:lnTo>
                <a:lnTo>
                  <a:pt x="4430" y="870"/>
                </a:lnTo>
                <a:close/>
                <a:moveTo>
                  <a:pt x="4386" y="884"/>
                </a:moveTo>
                <a:lnTo>
                  <a:pt x="4386" y="884"/>
                </a:lnTo>
                <a:lnTo>
                  <a:pt x="4384" y="878"/>
                </a:lnTo>
                <a:lnTo>
                  <a:pt x="4384" y="878"/>
                </a:lnTo>
                <a:lnTo>
                  <a:pt x="4388" y="876"/>
                </a:lnTo>
                <a:lnTo>
                  <a:pt x="4388" y="876"/>
                </a:lnTo>
                <a:lnTo>
                  <a:pt x="4396" y="880"/>
                </a:lnTo>
                <a:lnTo>
                  <a:pt x="4406" y="882"/>
                </a:lnTo>
                <a:lnTo>
                  <a:pt x="4406" y="882"/>
                </a:lnTo>
                <a:lnTo>
                  <a:pt x="4402" y="884"/>
                </a:lnTo>
                <a:lnTo>
                  <a:pt x="4398" y="886"/>
                </a:lnTo>
                <a:lnTo>
                  <a:pt x="4392" y="886"/>
                </a:lnTo>
                <a:lnTo>
                  <a:pt x="4386" y="884"/>
                </a:lnTo>
                <a:lnTo>
                  <a:pt x="4386" y="884"/>
                </a:lnTo>
                <a:close/>
                <a:moveTo>
                  <a:pt x="4358" y="886"/>
                </a:moveTo>
                <a:lnTo>
                  <a:pt x="4358" y="886"/>
                </a:lnTo>
                <a:lnTo>
                  <a:pt x="4348" y="888"/>
                </a:lnTo>
                <a:lnTo>
                  <a:pt x="4338" y="888"/>
                </a:lnTo>
                <a:lnTo>
                  <a:pt x="4338" y="888"/>
                </a:lnTo>
                <a:lnTo>
                  <a:pt x="4338" y="884"/>
                </a:lnTo>
                <a:lnTo>
                  <a:pt x="4338" y="884"/>
                </a:lnTo>
                <a:lnTo>
                  <a:pt x="4348" y="884"/>
                </a:lnTo>
                <a:lnTo>
                  <a:pt x="4358" y="886"/>
                </a:lnTo>
                <a:lnTo>
                  <a:pt x="4358" y="886"/>
                </a:lnTo>
                <a:close/>
                <a:moveTo>
                  <a:pt x="4330" y="888"/>
                </a:moveTo>
                <a:lnTo>
                  <a:pt x="4330" y="888"/>
                </a:lnTo>
                <a:lnTo>
                  <a:pt x="4330" y="888"/>
                </a:lnTo>
                <a:lnTo>
                  <a:pt x="4330" y="888"/>
                </a:lnTo>
                <a:lnTo>
                  <a:pt x="4316" y="888"/>
                </a:lnTo>
                <a:lnTo>
                  <a:pt x="4316" y="888"/>
                </a:lnTo>
                <a:lnTo>
                  <a:pt x="4326" y="882"/>
                </a:lnTo>
                <a:lnTo>
                  <a:pt x="4326" y="882"/>
                </a:lnTo>
                <a:lnTo>
                  <a:pt x="4326" y="886"/>
                </a:lnTo>
                <a:lnTo>
                  <a:pt x="4330" y="888"/>
                </a:lnTo>
                <a:lnTo>
                  <a:pt x="4330" y="888"/>
                </a:lnTo>
                <a:close/>
                <a:moveTo>
                  <a:pt x="4298" y="882"/>
                </a:moveTo>
                <a:lnTo>
                  <a:pt x="4298" y="882"/>
                </a:lnTo>
                <a:lnTo>
                  <a:pt x="4298" y="880"/>
                </a:lnTo>
                <a:lnTo>
                  <a:pt x="4298" y="880"/>
                </a:lnTo>
                <a:lnTo>
                  <a:pt x="4302" y="880"/>
                </a:lnTo>
                <a:lnTo>
                  <a:pt x="4302" y="880"/>
                </a:lnTo>
                <a:lnTo>
                  <a:pt x="4298" y="882"/>
                </a:lnTo>
                <a:lnTo>
                  <a:pt x="4298" y="882"/>
                </a:lnTo>
                <a:close/>
                <a:moveTo>
                  <a:pt x="3566" y="962"/>
                </a:moveTo>
                <a:lnTo>
                  <a:pt x="3566" y="962"/>
                </a:lnTo>
                <a:lnTo>
                  <a:pt x="3566" y="962"/>
                </a:lnTo>
                <a:lnTo>
                  <a:pt x="3566" y="962"/>
                </a:lnTo>
                <a:lnTo>
                  <a:pt x="3564" y="962"/>
                </a:lnTo>
                <a:lnTo>
                  <a:pt x="3564" y="962"/>
                </a:lnTo>
                <a:lnTo>
                  <a:pt x="3564" y="962"/>
                </a:lnTo>
                <a:lnTo>
                  <a:pt x="3564" y="962"/>
                </a:lnTo>
                <a:lnTo>
                  <a:pt x="3564" y="962"/>
                </a:lnTo>
                <a:lnTo>
                  <a:pt x="3550" y="968"/>
                </a:lnTo>
                <a:lnTo>
                  <a:pt x="3550" y="968"/>
                </a:lnTo>
                <a:lnTo>
                  <a:pt x="3562" y="940"/>
                </a:lnTo>
                <a:lnTo>
                  <a:pt x="3562" y="940"/>
                </a:lnTo>
                <a:lnTo>
                  <a:pt x="3566" y="962"/>
                </a:lnTo>
                <a:lnTo>
                  <a:pt x="3566" y="962"/>
                </a:lnTo>
                <a:close/>
                <a:moveTo>
                  <a:pt x="2734" y="498"/>
                </a:moveTo>
                <a:lnTo>
                  <a:pt x="2740" y="512"/>
                </a:lnTo>
                <a:lnTo>
                  <a:pt x="2744" y="522"/>
                </a:lnTo>
                <a:lnTo>
                  <a:pt x="2764" y="550"/>
                </a:lnTo>
                <a:lnTo>
                  <a:pt x="2774" y="566"/>
                </a:lnTo>
                <a:lnTo>
                  <a:pt x="2774" y="580"/>
                </a:lnTo>
                <a:lnTo>
                  <a:pt x="2774" y="590"/>
                </a:lnTo>
                <a:lnTo>
                  <a:pt x="2770" y="612"/>
                </a:lnTo>
                <a:lnTo>
                  <a:pt x="2770" y="612"/>
                </a:lnTo>
                <a:lnTo>
                  <a:pt x="2762" y="608"/>
                </a:lnTo>
                <a:lnTo>
                  <a:pt x="2762" y="608"/>
                </a:lnTo>
                <a:lnTo>
                  <a:pt x="2746" y="606"/>
                </a:lnTo>
                <a:lnTo>
                  <a:pt x="2734" y="604"/>
                </a:lnTo>
                <a:lnTo>
                  <a:pt x="2734" y="604"/>
                </a:lnTo>
                <a:lnTo>
                  <a:pt x="2718" y="612"/>
                </a:lnTo>
                <a:lnTo>
                  <a:pt x="2706" y="622"/>
                </a:lnTo>
                <a:lnTo>
                  <a:pt x="2704" y="610"/>
                </a:lnTo>
                <a:lnTo>
                  <a:pt x="2700" y="594"/>
                </a:lnTo>
                <a:lnTo>
                  <a:pt x="2698" y="586"/>
                </a:lnTo>
                <a:lnTo>
                  <a:pt x="2698" y="578"/>
                </a:lnTo>
                <a:lnTo>
                  <a:pt x="2704" y="566"/>
                </a:lnTo>
                <a:lnTo>
                  <a:pt x="2716" y="546"/>
                </a:lnTo>
                <a:lnTo>
                  <a:pt x="2718" y="540"/>
                </a:lnTo>
                <a:lnTo>
                  <a:pt x="2722" y="528"/>
                </a:lnTo>
                <a:lnTo>
                  <a:pt x="2726" y="510"/>
                </a:lnTo>
                <a:lnTo>
                  <a:pt x="2728" y="500"/>
                </a:lnTo>
                <a:lnTo>
                  <a:pt x="2730" y="496"/>
                </a:lnTo>
                <a:lnTo>
                  <a:pt x="2732" y="494"/>
                </a:lnTo>
                <a:lnTo>
                  <a:pt x="2734" y="498"/>
                </a:lnTo>
                <a:close/>
                <a:moveTo>
                  <a:pt x="2374" y="858"/>
                </a:moveTo>
                <a:lnTo>
                  <a:pt x="2374" y="858"/>
                </a:lnTo>
                <a:lnTo>
                  <a:pt x="2376" y="850"/>
                </a:lnTo>
                <a:lnTo>
                  <a:pt x="2382" y="846"/>
                </a:lnTo>
                <a:lnTo>
                  <a:pt x="2396" y="840"/>
                </a:lnTo>
                <a:lnTo>
                  <a:pt x="2396" y="840"/>
                </a:lnTo>
                <a:lnTo>
                  <a:pt x="2386" y="850"/>
                </a:lnTo>
                <a:lnTo>
                  <a:pt x="2374" y="858"/>
                </a:lnTo>
                <a:lnTo>
                  <a:pt x="2374" y="858"/>
                </a:lnTo>
                <a:close/>
                <a:moveTo>
                  <a:pt x="2236" y="382"/>
                </a:moveTo>
                <a:lnTo>
                  <a:pt x="2236" y="382"/>
                </a:lnTo>
                <a:lnTo>
                  <a:pt x="2236" y="386"/>
                </a:lnTo>
                <a:lnTo>
                  <a:pt x="2236" y="386"/>
                </a:lnTo>
                <a:lnTo>
                  <a:pt x="2232" y="400"/>
                </a:lnTo>
                <a:lnTo>
                  <a:pt x="2232" y="398"/>
                </a:lnTo>
                <a:lnTo>
                  <a:pt x="2232" y="394"/>
                </a:lnTo>
                <a:lnTo>
                  <a:pt x="2234" y="384"/>
                </a:lnTo>
                <a:lnTo>
                  <a:pt x="2234" y="382"/>
                </a:lnTo>
                <a:lnTo>
                  <a:pt x="2234" y="382"/>
                </a:lnTo>
                <a:lnTo>
                  <a:pt x="2236" y="382"/>
                </a:lnTo>
                <a:lnTo>
                  <a:pt x="2236" y="382"/>
                </a:lnTo>
                <a:close/>
                <a:moveTo>
                  <a:pt x="1814" y="460"/>
                </a:moveTo>
                <a:lnTo>
                  <a:pt x="1814" y="460"/>
                </a:lnTo>
                <a:lnTo>
                  <a:pt x="1812" y="466"/>
                </a:lnTo>
                <a:lnTo>
                  <a:pt x="1812" y="466"/>
                </a:lnTo>
                <a:lnTo>
                  <a:pt x="1810" y="460"/>
                </a:lnTo>
                <a:lnTo>
                  <a:pt x="1810" y="456"/>
                </a:lnTo>
                <a:lnTo>
                  <a:pt x="1810" y="456"/>
                </a:lnTo>
                <a:lnTo>
                  <a:pt x="1812" y="452"/>
                </a:lnTo>
                <a:lnTo>
                  <a:pt x="1816" y="452"/>
                </a:lnTo>
                <a:lnTo>
                  <a:pt x="1816" y="452"/>
                </a:lnTo>
                <a:lnTo>
                  <a:pt x="1814" y="460"/>
                </a:lnTo>
                <a:lnTo>
                  <a:pt x="1814" y="460"/>
                </a:lnTo>
                <a:close/>
                <a:moveTo>
                  <a:pt x="1804" y="716"/>
                </a:moveTo>
                <a:lnTo>
                  <a:pt x="1804" y="716"/>
                </a:lnTo>
                <a:lnTo>
                  <a:pt x="1804" y="720"/>
                </a:lnTo>
                <a:lnTo>
                  <a:pt x="1800" y="722"/>
                </a:lnTo>
                <a:lnTo>
                  <a:pt x="1798" y="724"/>
                </a:lnTo>
                <a:lnTo>
                  <a:pt x="1798" y="728"/>
                </a:lnTo>
                <a:lnTo>
                  <a:pt x="1798" y="728"/>
                </a:lnTo>
                <a:lnTo>
                  <a:pt x="1804" y="730"/>
                </a:lnTo>
                <a:lnTo>
                  <a:pt x="1810" y="732"/>
                </a:lnTo>
                <a:lnTo>
                  <a:pt x="1816" y="736"/>
                </a:lnTo>
                <a:lnTo>
                  <a:pt x="1820" y="740"/>
                </a:lnTo>
                <a:lnTo>
                  <a:pt x="1820" y="740"/>
                </a:lnTo>
                <a:lnTo>
                  <a:pt x="1812" y="754"/>
                </a:lnTo>
                <a:lnTo>
                  <a:pt x="1812" y="754"/>
                </a:lnTo>
                <a:lnTo>
                  <a:pt x="1810" y="754"/>
                </a:lnTo>
                <a:lnTo>
                  <a:pt x="1808" y="758"/>
                </a:lnTo>
                <a:lnTo>
                  <a:pt x="1808" y="758"/>
                </a:lnTo>
                <a:lnTo>
                  <a:pt x="1810" y="758"/>
                </a:lnTo>
                <a:lnTo>
                  <a:pt x="1810" y="758"/>
                </a:lnTo>
                <a:lnTo>
                  <a:pt x="1808" y="760"/>
                </a:lnTo>
                <a:lnTo>
                  <a:pt x="1808" y="760"/>
                </a:lnTo>
                <a:lnTo>
                  <a:pt x="1802" y="760"/>
                </a:lnTo>
                <a:lnTo>
                  <a:pt x="1802" y="760"/>
                </a:lnTo>
                <a:lnTo>
                  <a:pt x="1800" y="758"/>
                </a:lnTo>
                <a:lnTo>
                  <a:pt x="1796" y="756"/>
                </a:lnTo>
                <a:lnTo>
                  <a:pt x="1796" y="756"/>
                </a:lnTo>
                <a:lnTo>
                  <a:pt x="1788" y="752"/>
                </a:lnTo>
                <a:lnTo>
                  <a:pt x="1788" y="752"/>
                </a:lnTo>
                <a:lnTo>
                  <a:pt x="1792" y="732"/>
                </a:lnTo>
                <a:lnTo>
                  <a:pt x="1798" y="712"/>
                </a:lnTo>
                <a:lnTo>
                  <a:pt x="1798" y="712"/>
                </a:lnTo>
                <a:lnTo>
                  <a:pt x="1804" y="716"/>
                </a:lnTo>
                <a:lnTo>
                  <a:pt x="1804" y="716"/>
                </a:lnTo>
                <a:close/>
                <a:moveTo>
                  <a:pt x="1054" y="856"/>
                </a:moveTo>
                <a:lnTo>
                  <a:pt x="1054" y="856"/>
                </a:lnTo>
                <a:lnTo>
                  <a:pt x="1052" y="860"/>
                </a:lnTo>
                <a:lnTo>
                  <a:pt x="1054" y="864"/>
                </a:lnTo>
                <a:lnTo>
                  <a:pt x="1054" y="864"/>
                </a:lnTo>
                <a:lnTo>
                  <a:pt x="1054" y="862"/>
                </a:lnTo>
                <a:lnTo>
                  <a:pt x="1056" y="860"/>
                </a:lnTo>
                <a:lnTo>
                  <a:pt x="1058" y="860"/>
                </a:lnTo>
                <a:lnTo>
                  <a:pt x="1060" y="862"/>
                </a:lnTo>
                <a:lnTo>
                  <a:pt x="1060" y="862"/>
                </a:lnTo>
                <a:lnTo>
                  <a:pt x="1056" y="872"/>
                </a:lnTo>
                <a:lnTo>
                  <a:pt x="1052" y="884"/>
                </a:lnTo>
                <a:lnTo>
                  <a:pt x="1052" y="884"/>
                </a:lnTo>
                <a:lnTo>
                  <a:pt x="1050" y="886"/>
                </a:lnTo>
                <a:lnTo>
                  <a:pt x="1050" y="886"/>
                </a:lnTo>
                <a:lnTo>
                  <a:pt x="1046" y="886"/>
                </a:lnTo>
                <a:lnTo>
                  <a:pt x="1040" y="882"/>
                </a:lnTo>
                <a:lnTo>
                  <a:pt x="1040" y="882"/>
                </a:lnTo>
                <a:lnTo>
                  <a:pt x="1042" y="878"/>
                </a:lnTo>
                <a:lnTo>
                  <a:pt x="1042" y="878"/>
                </a:lnTo>
                <a:lnTo>
                  <a:pt x="1048" y="872"/>
                </a:lnTo>
                <a:lnTo>
                  <a:pt x="1048" y="868"/>
                </a:lnTo>
                <a:lnTo>
                  <a:pt x="1046" y="864"/>
                </a:lnTo>
                <a:lnTo>
                  <a:pt x="1046" y="864"/>
                </a:lnTo>
                <a:lnTo>
                  <a:pt x="1044" y="870"/>
                </a:lnTo>
                <a:lnTo>
                  <a:pt x="1040" y="874"/>
                </a:lnTo>
                <a:lnTo>
                  <a:pt x="1040" y="874"/>
                </a:lnTo>
                <a:lnTo>
                  <a:pt x="1038" y="868"/>
                </a:lnTo>
                <a:lnTo>
                  <a:pt x="1034" y="864"/>
                </a:lnTo>
                <a:lnTo>
                  <a:pt x="1034" y="864"/>
                </a:lnTo>
                <a:lnTo>
                  <a:pt x="1042" y="856"/>
                </a:lnTo>
                <a:lnTo>
                  <a:pt x="1048" y="856"/>
                </a:lnTo>
                <a:lnTo>
                  <a:pt x="1054" y="856"/>
                </a:lnTo>
                <a:lnTo>
                  <a:pt x="1054" y="856"/>
                </a:lnTo>
                <a:close/>
                <a:moveTo>
                  <a:pt x="1024" y="836"/>
                </a:moveTo>
                <a:lnTo>
                  <a:pt x="1024" y="836"/>
                </a:lnTo>
                <a:lnTo>
                  <a:pt x="1030" y="838"/>
                </a:lnTo>
                <a:lnTo>
                  <a:pt x="1034" y="840"/>
                </a:lnTo>
                <a:lnTo>
                  <a:pt x="1034" y="840"/>
                </a:lnTo>
                <a:lnTo>
                  <a:pt x="1028" y="840"/>
                </a:lnTo>
                <a:lnTo>
                  <a:pt x="1024" y="836"/>
                </a:lnTo>
                <a:lnTo>
                  <a:pt x="1024" y="836"/>
                </a:lnTo>
                <a:close/>
                <a:moveTo>
                  <a:pt x="318" y="1046"/>
                </a:moveTo>
                <a:lnTo>
                  <a:pt x="318" y="1046"/>
                </a:lnTo>
                <a:lnTo>
                  <a:pt x="314" y="1054"/>
                </a:lnTo>
                <a:lnTo>
                  <a:pt x="314" y="1054"/>
                </a:lnTo>
                <a:lnTo>
                  <a:pt x="314" y="1046"/>
                </a:lnTo>
                <a:lnTo>
                  <a:pt x="314" y="1046"/>
                </a:lnTo>
                <a:lnTo>
                  <a:pt x="318" y="1046"/>
                </a:lnTo>
                <a:lnTo>
                  <a:pt x="318" y="1046"/>
                </a:lnTo>
                <a:close/>
                <a:moveTo>
                  <a:pt x="948" y="1258"/>
                </a:moveTo>
                <a:lnTo>
                  <a:pt x="948" y="1258"/>
                </a:lnTo>
                <a:lnTo>
                  <a:pt x="948" y="1258"/>
                </a:lnTo>
                <a:lnTo>
                  <a:pt x="948" y="1258"/>
                </a:lnTo>
                <a:lnTo>
                  <a:pt x="948" y="1258"/>
                </a:lnTo>
                <a:lnTo>
                  <a:pt x="948" y="1258"/>
                </a:lnTo>
                <a:lnTo>
                  <a:pt x="948" y="1258"/>
                </a:lnTo>
                <a:lnTo>
                  <a:pt x="948" y="1258"/>
                </a:lnTo>
                <a:close/>
                <a:moveTo>
                  <a:pt x="1080" y="1230"/>
                </a:moveTo>
                <a:lnTo>
                  <a:pt x="1080" y="1230"/>
                </a:lnTo>
                <a:lnTo>
                  <a:pt x="1080" y="1230"/>
                </a:lnTo>
                <a:lnTo>
                  <a:pt x="1080" y="1230"/>
                </a:lnTo>
                <a:lnTo>
                  <a:pt x="1078" y="1236"/>
                </a:lnTo>
                <a:lnTo>
                  <a:pt x="1078" y="1236"/>
                </a:lnTo>
                <a:lnTo>
                  <a:pt x="1078" y="1236"/>
                </a:lnTo>
                <a:lnTo>
                  <a:pt x="1078" y="1236"/>
                </a:lnTo>
                <a:lnTo>
                  <a:pt x="1080" y="1230"/>
                </a:lnTo>
                <a:lnTo>
                  <a:pt x="1080" y="1230"/>
                </a:lnTo>
                <a:close/>
                <a:moveTo>
                  <a:pt x="1076" y="1244"/>
                </a:moveTo>
                <a:lnTo>
                  <a:pt x="1076" y="1244"/>
                </a:lnTo>
                <a:lnTo>
                  <a:pt x="1074" y="1248"/>
                </a:lnTo>
                <a:lnTo>
                  <a:pt x="1074" y="1248"/>
                </a:lnTo>
                <a:lnTo>
                  <a:pt x="1076" y="1244"/>
                </a:lnTo>
                <a:lnTo>
                  <a:pt x="1076" y="1244"/>
                </a:lnTo>
                <a:lnTo>
                  <a:pt x="1076" y="1244"/>
                </a:lnTo>
                <a:lnTo>
                  <a:pt x="1076" y="1244"/>
                </a:lnTo>
                <a:close/>
                <a:moveTo>
                  <a:pt x="1112" y="1264"/>
                </a:moveTo>
                <a:lnTo>
                  <a:pt x="1112" y="1264"/>
                </a:lnTo>
                <a:lnTo>
                  <a:pt x="1116" y="1266"/>
                </a:lnTo>
                <a:lnTo>
                  <a:pt x="1116" y="1266"/>
                </a:lnTo>
                <a:lnTo>
                  <a:pt x="1110" y="1266"/>
                </a:lnTo>
                <a:lnTo>
                  <a:pt x="1110" y="1266"/>
                </a:lnTo>
                <a:lnTo>
                  <a:pt x="1112" y="1264"/>
                </a:lnTo>
                <a:lnTo>
                  <a:pt x="1112" y="1264"/>
                </a:lnTo>
                <a:close/>
                <a:moveTo>
                  <a:pt x="1128" y="1268"/>
                </a:moveTo>
                <a:lnTo>
                  <a:pt x="1136" y="1268"/>
                </a:lnTo>
                <a:lnTo>
                  <a:pt x="1136" y="1268"/>
                </a:lnTo>
                <a:lnTo>
                  <a:pt x="1132" y="1274"/>
                </a:lnTo>
                <a:lnTo>
                  <a:pt x="1128" y="1274"/>
                </a:lnTo>
                <a:lnTo>
                  <a:pt x="1124" y="1276"/>
                </a:lnTo>
                <a:lnTo>
                  <a:pt x="1124" y="1276"/>
                </a:lnTo>
                <a:lnTo>
                  <a:pt x="1124" y="1274"/>
                </a:lnTo>
                <a:lnTo>
                  <a:pt x="1126" y="1272"/>
                </a:lnTo>
                <a:lnTo>
                  <a:pt x="1128" y="1270"/>
                </a:lnTo>
                <a:lnTo>
                  <a:pt x="1128" y="1268"/>
                </a:lnTo>
                <a:lnTo>
                  <a:pt x="1128" y="1268"/>
                </a:lnTo>
                <a:close/>
                <a:moveTo>
                  <a:pt x="1128" y="1266"/>
                </a:moveTo>
                <a:lnTo>
                  <a:pt x="1128" y="1266"/>
                </a:lnTo>
                <a:lnTo>
                  <a:pt x="1126" y="1262"/>
                </a:lnTo>
                <a:lnTo>
                  <a:pt x="1126" y="1260"/>
                </a:lnTo>
                <a:lnTo>
                  <a:pt x="1118" y="1258"/>
                </a:lnTo>
                <a:lnTo>
                  <a:pt x="1118" y="1258"/>
                </a:lnTo>
                <a:lnTo>
                  <a:pt x="1116" y="1254"/>
                </a:lnTo>
                <a:lnTo>
                  <a:pt x="1116" y="1254"/>
                </a:lnTo>
                <a:lnTo>
                  <a:pt x="1118" y="1248"/>
                </a:lnTo>
                <a:lnTo>
                  <a:pt x="1118" y="1248"/>
                </a:lnTo>
                <a:lnTo>
                  <a:pt x="1134" y="1266"/>
                </a:lnTo>
                <a:lnTo>
                  <a:pt x="1134" y="1266"/>
                </a:lnTo>
                <a:lnTo>
                  <a:pt x="1128" y="1266"/>
                </a:lnTo>
                <a:lnTo>
                  <a:pt x="1128" y="1266"/>
                </a:lnTo>
                <a:close/>
                <a:moveTo>
                  <a:pt x="1606" y="1256"/>
                </a:moveTo>
                <a:lnTo>
                  <a:pt x="1606" y="1256"/>
                </a:lnTo>
                <a:lnTo>
                  <a:pt x="1612" y="1248"/>
                </a:lnTo>
                <a:lnTo>
                  <a:pt x="1612" y="1248"/>
                </a:lnTo>
                <a:lnTo>
                  <a:pt x="1614" y="1244"/>
                </a:lnTo>
                <a:lnTo>
                  <a:pt x="1614" y="1244"/>
                </a:lnTo>
                <a:lnTo>
                  <a:pt x="1618" y="1258"/>
                </a:lnTo>
                <a:lnTo>
                  <a:pt x="1624" y="1272"/>
                </a:lnTo>
                <a:lnTo>
                  <a:pt x="1624" y="1272"/>
                </a:lnTo>
                <a:lnTo>
                  <a:pt x="1620" y="1274"/>
                </a:lnTo>
                <a:lnTo>
                  <a:pt x="1614" y="1274"/>
                </a:lnTo>
                <a:lnTo>
                  <a:pt x="1608" y="1272"/>
                </a:lnTo>
                <a:lnTo>
                  <a:pt x="1602" y="1268"/>
                </a:lnTo>
                <a:lnTo>
                  <a:pt x="1602" y="1268"/>
                </a:lnTo>
                <a:lnTo>
                  <a:pt x="1606" y="1262"/>
                </a:lnTo>
                <a:lnTo>
                  <a:pt x="1606" y="1256"/>
                </a:lnTo>
                <a:lnTo>
                  <a:pt x="1606" y="1256"/>
                </a:lnTo>
                <a:close/>
                <a:moveTo>
                  <a:pt x="1908" y="1250"/>
                </a:moveTo>
                <a:lnTo>
                  <a:pt x="1908" y="1250"/>
                </a:lnTo>
                <a:lnTo>
                  <a:pt x="1908" y="1252"/>
                </a:lnTo>
                <a:lnTo>
                  <a:pt x="1908" y="1252"/>
                </a:lnTo>
                <a:lnTo>
                  <a:pt x="1910" y="1252"/>
                </a:lnTo>
                <a:lnTo>
                  <a:pt x="1910" y="1250"/>
                </a:lnTo>
                <a:lnTo>
                  <a:pt x="1910" y="1250"/>
                </a:lnTo>
                <a:lnTo>
                  <a:pt x="1912" y="1250"/>
                </a:lnTo>
                <a:lnTo>
                  <a:pt x="1912" y="1250"/>
                </a:lnTo>
                <a:lnTo>
                  <a:pt x="1912" y="1256"/>
                </a:lnTo>
                <a:lnTo>
                  <a:pt x="1910" y="1262"/>
                </a:lnTo>
                <a:lnTo>
                  <a:pt x="1910" y="1262"/>
                </a:lnTo>
                <a:lnTo>
                  <a:pt x="1908" y="1250"/>
                </a:lnTo>
                <a:lnTo>
                  <a:pt x="1908" y="1250"/>
                </a:lnTo>
                <a:lnTo>
                  <a:pt x="1908" y="1250"/>
                </a:lnTo>
                <a:lnTo>
                  <a:pt x="1908" y="1250"/>
                </a:lnTo>
                <a:close/>
                <a:moveTo>
                  <a:pt x="2046" y="1176"/>
                </a:moveTo>
                <a:lnTo>
                  <a:pt x="2046" y="1176"/>
                </a:lnTo>
                <a:lnTo>
                  <a:pt x="2046" y="1178"/>
                </a:lnTo>
                <a:lnTo>
                  <a:pt x="2046" y="1178"/>
                </a:lnTo>
                <a:lnTo>
                  <a:pt x="2044" y="1178"/>
                </a:lnTo>
                <a:lnTo>
                  <a:pt x="2044" y="1178"/>
                </a:lnTo>
                <a:lnTo>
                  <a:pt x="2044" y="1178"/>
                </a:lnTo>
                <a:lnTo>
                  <a:pt x="2044" y="1178"/>
                </a:lnTo>
                <a:lnTo>
                  <a:pt x="2046" y="1176"/>
                </a:lnTo>
                <a:lnTo>
                  <a:pt x="2046" y="1176"/>
                </a:lnTo>
                <a:close/>
                <a:moveTo>
                  <a:pt x="2066" y="1192"/>
                </a:moveTo>
                <a:lnTo>
                  <a:pt x="2066" y="1192"/>
                </a:lnTo>
                <a:lnTo>
                  <a:pt x="2052" y="1184"/>
                </a:lnTo>
                <a:lnTo>
                  <a:pt x="2052" y="1184"/>
                </a:lnTo>
                <a:lnTo>
                  <a:pt x="2056" y="1182"/>
                </a:lnTo>
                <a:lnTo>
                  <a:pt x="2058" y="1180"/>
                </a:lnTo>
                <a:lnTo>
                  <a:pt x="2064" y="1184"/>
                </a:lnTo>
                <a:lnTo>
                  <a:pt x="2070" y="1188"/>
                </a:lnTo>
                <a:lnTo>
                  <a:pt x="2072" y="1196"/>
                </a:lnTo>
                <a:lnTo>
                  <a:pt x="2072" y="1196"/>
                </a:lnTo>
                <a:lnTo>
                  <a:pt x="2066" y="1192"/>
                </a:lnTo>
                <a:lnTo>
                  <a:pt x="2066" y="1192"/>
                </a:lnTo>
                <a:close/>
                <a:moveTo>
                  <a:pt x="2668" y="1204"/>
                </a:moveTo>
                <a:lnTo>
                  <a:pt x="2668" y="1204"/>
                </a:lnTo>
                <a:lnTo>
                  <a:pt x="2668" y="1208"/>
                </a:lnTo>
                <a:lnTo>
                  <a:pt x="2668" y="1208"/>
                </a:lnTo>
                <a:lnTo>
                  <a:pt x="2666" y="1206"/>
                </a:lnTo>
                <a:lnTo>
                  <a:pt x="2666" y="1206"/>
                </a:lnTo>
                <a:lnTo>
                  <a:pt x="2668" y="1204"/>
                </a:lnTo>
                <a:lnTo>
                  <a:pt x="2668" y="1204"/>
                </a:lnTo>
                <a:close/>
                <a:moveTo>
                  <a:pt x="2756" y="1190"/>
                </a:moveTo>
                <a:lnTo>
                  <a:pt x="2756" y="1190"/>
                </a:lnTo>
                <a:lnTo>
                  <a:pt x="2756" y="1192"/>
                </a:lnTo>
                <a:lnTo>
                  <a:pt x="2756" y="1192"/>
                </a:lnTo>
                <a:lnTo>
                  <a:pt x="2752" y="1190"/>
                </a:lnTo>
                <a:lnTo>
                  <a:pt x="2752" y="1190"/>
                </a:lnTo>
                <a:lnTo>
                  <a:pt x="2756" y="1190"/>
                </a:lnTo>
                <a:lnTo>
                  <a:pt x="2756" y="1190"/>
                </a:lnTo>
                <a:close/>
                <a:moveTo>
                  <a:pt x="2790" y="1206"/>
                </a:moveTo>
                <a:lnTo>
                  <a:pt x="2790" y="1206"/>
                </a:lnTo>
                <a:lnTo>
                  <a:pt x="2788" y="1202"/>
                </a:lnTo>
                <a:lnTo>
                  <a:pt x="2782" y="1202"/>
                </a:lnTo>
                <a:lnTo>
                  <a:pt x="2782" y="1202"/>
                </a:lnTo>
                <a:lnTo>
                  <a:pt x="2784" y="1198"/>
                </a:lnTo>
                <a:lnTo>
                  <a:pt x="2784" y="1196"/>
                </a:lnTo>
                <a:lnTo>
                  <a:pt x="2784" y="1196"/>
                </a:lnTo>
                <a:lnTo>
                  <a:pt x="2790" y="1198"/>
                </a:lnTo>
                <a:lnTo>
                  <a:pt x="2796" y="1204"/>
                </a:lnTo>
                <a:lnTo>
                  <a:pt x="2796" y="1204"/>
                </a:lnTo>
                <a:lnTo>
                  <a:pt x="2790" y="1206"/>
                </a:lnTo>
                <a:lnTo>
                  <a:pt x="2790" y="1206"/>
                </a:lnTo>
                <a:close/>
                <a:moveTo>
                  <a:pt x="3932" y="1086"/>
                </a:moveTo>
                <a:lnTo>
                  <a:pt x="3932" y="1086"/>
                </a:lnTo>
                <a:lnTo>
                  <a:pt x="3934" y="1086"/>
                </a:lnTo>
                <a:lnTo>
                  <a:pt x="3934" y="1086"/>
                </a:lnTo>
                <a:lnTo>
                  <a:pt x="3940" y="1088"/>
                </a:lnTo>
                <a:lnTo>
                  <a:pt x="3940" y="1088"/>
                </a:lnTo>
                <a:lnTo>
                  <a:pt x="3938" y="1092"/>
                </a:lnTo>
                <a:lnTo>
                  <a:pt x="3938" y="1092"/>
                </a:lnTo>
                <a:lnTo>
                  <a:pt x="3932" y="1088"/>
                </a:lnTo>
                <a:lnTo>
                  <a:pt x="3932" y="1088"/>
                </a:lnTo>
                <a:lnTo>
                  <a:pt x="3932" y="1086"/>
                </a:lnTo>
                <a:lnTo>
                  <a:pt x="3932" y="1086"/>
                </a:lnTo>
                <a:close/>
                <a:moveTo>
                  <a:pt x="3942" y="1088"/>
                </a:moveTo>
                <a:lnTo>
                  <a:pt x="3942" y="1088"/>
                </a:lnTo>
                <a:lnTo>
                  <a:pt x="3944" y="1090"/>
                </a:lnTo>
                <a:lnTo>
                  <a:pt x="3944" y="1090"/>
                </a:lnTo>
                <a:lnTo>
                  <a:pt x="3942" y="1090"/>
                </a:lnTo>
                <a:lnTo>
                  <a:pt x="3940" y="1092"/>
                </a:lnTo>
                <a:lnTo>
                  <a:pt x="3940" y="1092"/>
                </a:lnTo>
                <a:lnTo>
                  <a:pt x="3938" y="1092"/>
                </a:lnTo>
                <a:lnTo>
                  <a:pt x="3938" y="1092"/>
                </a:lnTo>
                <a:lnTo>
                  <a:pt x="3942" y="1088"/>
                </a:lnTo>
                <a:lnTo>
                  <a:pt x="3942" y="1088"/>
                </a:lnTo>
                <a:close/>
                <a:moveTo>
                  <a:pt x="3952" y="1092"/>
                </a:moveTo>
                <a:lnTo>
                  <a:pt x="3952" y="1092"/>
                </a:lnTo>
                <a:lnTo>
                  <a:pt x="3958" y="1094"/>
                </a:lnTo>
                <a:lnTo>
                  <a:pt x="3966" y="1094"/>
                </a:lnTo>
                <a:lnTo>
                  <a:pt x="3966" y="1094"/>
                </a:lnTo>
                <a:lnTo>
                  <a:pt x="3968" y="1096"/>
                </a:lnTo>
                <a:lnTo>
                  <a:pt x="3968" y="1096"/>
                </a:lnTo>
                <a:lnTo>
                  <a:pt x="3964" y="1100"/>
                </a:lnTo>
                <a:lnTo>
                  <a:pt x="3962" y="1106"/>
                </a:lnTo>
                <a:lnTo>
                  <a:pt x="3962" y="1106"/>
                </a:lnTo>
                <a:lnTo>
                  <a:pt x="3954" y="1100"/>
                </a:lnTo>
                <a:lnTo>
                  <a:pt x="3952" y="1098"/>
                </a:lnTo>
                <a:lnTo>
                  <a:pt x="3952" y="1094"/>
                </a:lnTo>
                <a:lnTo>
                  <a:pt x="3952" y="1094"/>
                </a:lnTo>
                <a:lnTo>
                  <a:pt x="3950" y="1094"/>
                </a:lnTo>
                <a:lnTo>
                  <a:pt x="3950" y="1094"/>
                </a:lnTo>
                <a:lnTo>
                  <a:pt x="3952" y="1092"/>
                </a:lnTo>
                <a:lnTo>
                  <a:pt x="3952" y="1092"/>
                </a:lnTo>
                <a:close/>
                <a:moveTo>
                  <a:pt x="3970" y="1104"/>
                </a:moveTo>
                <a:lnTo>
                  <a:pt x="3970" y="1104"/>
                </a:lnTo>
                <a:lnTo>
                  <a:pt x="3972" y="1106"/>
                </a:lnTo>
                <a:lnTo>
                  <a:pt x="3974" y="1110"/>
                </a:lnTo>
                <a:lnTo>
                  <a:pt x="3974" y="1110"/>
                </a:lnTo>
                <a:lnTo>
                  <a:pt x="3966" y="1108"/>
                </a:lnTo>
                <a:lnTo>
                  <a:pt x="3966" y="1108"/>
                </a:lnTo>
                <a:lnTo>
                  <a:pt x="3970" y="1104"/>
                </a:lnTo>
                <a:lnTo>
                  <a:pt x="3970" y="1104"/>
                </a:lnTo>
                <a:close/>
                <a:moveTo>
                  <a:pt x="3976" y="1112"/>
                </a:moveTo>
                <a:lnTo>
                  <a:pt x="3976" y="1112"/>
                </a:lnTo>
                <a:lnTo>
                  <a:pt x="3974" y="1104"/>
                </a:lnTo>
                <a:lnTo>
                  <a:pt x="3972" y="1094"/>
                </a:lnTo>
                <a:lnTo>
                  <a:pt x="3972" y="1094"/>
                </a:lnTo>
                <a:lnTo>
                  <a:pt x="3972" y="1092"/>
                </a:lnTo>
                <a:lnTo>
                  <a:pt x="3972" y="1092"/>
                </a:lnTo>
                <a:lnTo>
                  <a:pt x="3974" y="1096"/>
                </a:lnTo>
                <a:lnTo>
                  <a:pt x="3978" y="1100"/>
                </a:lnTo>
                <a:lnTo>
                  <a:pt x="3986" y="1102"/>
                </a:lnTo>
                <a:lnTo>
                  <a:pt x="3992" y="1106"/>
                </a:lnTo>
                <a:lnTo>
                  <a:pt x="3994" y="1110"/>
                </a:lnTo>
                <a:lnTo>
                  <a:pt x="3996" y="1112"/>
                </a:lnTo>
                <a:lnTo>
                  <a:pt x="4002" y="1112"/>
                </a:lnTo>
                <a:lnTo>
                  <a:pt x="4002" y="1112"/>
                </a:lnTo>
                <a:lnTo>
                  <a:pt x="4004" y="1118"/>
                </a:lnTo>
                <a:lnTo>
                  <a:pt x="4004" y="1124"/>
                </a:lnTo>
                <a:lnTo>
                  <a:pt x="4004" y="1124"/>
                </a:lnTo>
                <a:lnTo>
                  <a:pt x="4002" y="1124"/>
                </a:lnTo>
                <a:lnTo>
                  <a:pt x="3998" y="1124"/>
                </a:lnTo>
                <a:lnTo>
                  <a:pt x="3994" y="1128"/>
                </a:lnTo>
                <a:lnTo>
                  <a:pt x="3992" y="1132"/>
                </a:lnTo>
                <a:lnTo>
                  <a:pt x="3990" y="1132"/>
                </a:lnTo>
                <a:lnTo>
                  <a:pt x="3988" y="1132"/>
                </a:lnTo>
                <a:lnTo>
                  <a:pt x="3988" y="1132"/>
                </a:lnTo>
                <a:lnTo>
                  <a:pt x="3992" y="1130"/>
                </a:lnTo>
                <a:lnTo>
                  <a:pt x="3992" y="1130"/>
                </a:lnTo>
                <a:lnTo>
                  <a:pt x="3990" y="1128"/>
                </a:lnTo>
                <a:lnTo>
                  <a:pt x="3990" y="1128"/>
                </a:lnTo>
                <a:lnTo>
                  <a:pt x="3990" y="1132"/>
                </a:lnTo>
                <a:lnTo>
                  <a:pt x="3986" y="1134"/>
                </a:lnTo>
                <a:lnTo>
                  <a:pt x="3982" y="1134"/>
                </a:lnTo>
                <a:lnTo>
                  <a:pt x="3982" y="1134"/>
                </a:lnTo>
                <a:lnTo>
                  <a:pt x="3978" y="1124"/>
                </a:lnTo>
                <a:lnTo>
                  <a:pt x="3976" y="1112"/>
                </a:lnTo>
                <a:lnTo>
                  <a:pt x="3976" y="1112"/>
                </a:lnTo>
                <a:lnTo>
                  <a:pt x="3976" y="1112"/>
                </a:lnTo>
                <a:lnTo>
                  <a:pt x="3976" y="1112"/>
                </a:lnTo>
                <a:close/>
                <a:moveTo>
                  <a:pt x="4140" y="1190"/>
                </a:moveTo>
                <a:lnTo>
                  <a:pt x="4140" y="1190"/>
                </a:lnTo>
                <a:lnTo>
                  <a:pt x="4146" y="1188"/>
                </a:lnTo>
                <a:lnTo>
                  <a:pt x="4154" y="1186"/>
                </a:lnTo>
                <a:lnTo>
                  <a:pt x="4154" y="1186"/>
                </a:lnTo>
                <a:lnTo>
                  <a:pt x="4154" y="1194"/>
                </a:lnTo>
                <a:lnTo>
                  <a:pt x="4154" y="1202"/>
                </a:lnTo>
                <a:lnTo>
                  <a:pt x="4154" y="1202"/>
                </a:lnTo>
                <a:lnTo>
                  <a:pt x="4138" y="1196"/>
                </a:lnTo>
                <a:lnTo>
                  <a:pt x="4138" y="1196"/>
                </a:lnTo>
                <a:lnTo>
                  <a:pt x="4140" y="1190"/>
                </a:lnTo>
                <a:lnTo>
                  <a:pt x="4140" y="1190"/>
                </a:lnTo>
                <a:close/>
                <a:moveTo>
                  <a:pt x="4160" y="1186"/>
                </a:moveTo>
                <a:lnTo>
                  <a:pt x="4160" y="1186"/>
                </a:lnTo>
                <a:lnTo>
                  <a:pt x="4162" y="1186"/>
                </a:lnTo>
                <a:lnTo>
                  <a:pt x="4162" y="1186"/>
                </a:lnTo>
                <a:lnTo>
                  <a:pt x="4160" y="1186"/>
                </a:lnTo>
                <a:lnTo>
                  <a:pt x="4160" y="1186"/>
                </a:lnTo>
                <a:lnTo>
                  <a:pt x="4160" y="1186"/>
                </a:lnTo>
                <a:lnTo>
                  <a:pt x="4160" y="1186"/>
                </a:lnTo>
                <a:close/>
                <a:moveTo>
                  <a:pt x="4248" y="1168"/>
                </a:moveTo>
                <a:lnTo>
                  <a:pt x="4248" y="1168"/>
                </a:lnTo>
                <a:lnTo>
                  <a:pt x="4260" y="1156"/>
                </a:lnTo>
                <a:lnTo>
                  <a:pt x="4270" y="1144"/>
                </a:lnTo>
                <a:lnTo>
                  <a:pt x="4270" y="1144"/>
                </a:lnTo>
                <a:lnTo>
                  <a:pt x="4278" y="1160"/>
                </a:lnTo>
                <a:lnTo>
                  <a:pt x="4278" y="1160"/>
                </a:lnTo>
                <a:lnTo>
                  <a:pt x="4268" y="1164"/>
                </a:lnTo>
                <a:lnTo>
                  <a:pt x="4268" y="1164"/>
                </a:lnTo>
                <a:lnTo>
                  <a:pt x="4268" y="1168"/>
                </a:lnTo>
                <a:lnTo>
                  <a:pt x="4264" y="1172"/>
                </a:lnTo>
                <a:lnTo>
                  <a:pt x="4256" y="1180"/>
                </a:lnTo>
                <a:lnTo>
                  <a:pt x="4256" y="1180"/>
                </a:lnTo>
                <a:lnTo>
                  <a:pt x="4252" y="1174"/>
                </a:lnTo>
                <a:lnTo>
                  <a:pt x="4248" y="1168"/>
                </a:lnTo>
                <a:lnTo>
                  <a:pt x="4248" y="1168"/>
                </a:lnTo>
                <a:close/>
                <a:moveTo>
                  <a:pt x="4534" y="1144"/>
                </a:moveTo>
                <a:lnTo>
                  <a:pt x="4534" y="1144"/>
                </a:lnTo>
                <a:lnTo>
                  <a:pt x="4538" y="1142"/>
                </a:lnTo>
                <a:lnTo>
                  <a:pt x="4540" y="1138"/>
                </a:lnTo>
                <a:lnTo>
                  <a:pt x="4544" y="1132"/>
                </a:lnTo>
                <a:lnTo>
                  <a:pt x="4544" y="1132"/>
                </a:lnTo>
                <a:lnTo>
                  <a:pt x="4546" y="1132"/>
                </a:lnTo>
                <a:lnTo>
                  <a:pt x="4548" y="1136"/>
                </a:lnTo>
                <a:lnTo>
                  <a:pt x="4548" y="1142"/>
                </a:lnTo>
                <a:lnTo>
                  <a:pt x="4548" y="1150"/>
                </a:lnTo>
                <a:lnTo>
                  <a:pt x="4550" y="1154"/>
                </a:lnTo>
                <a:lnTo>
                  <a:pt x="4552" y="1156"/>
                </a:lnTo>
                <a:lnTo>
                  <a:pt x="4552" y="1156"/>
                </a:lnTo>
                <a:lnTo>
                  <a:pt x="4542" y="1164"/>
                </a:lnTo>
                <a:lnTo>
                  <a:pt x="4542" y="1164"/>
                </a:lnTo>
                <a:lnTo>
                  <a:pt x="4540" y="1164"/>
                </a:lnTo>
                <a:lnTo>
                  <a:pt x="4540" y="1164"/>
                </a:lnTo>
                <a:lnTo>
                  <a:pt x="4540" y="1164"/>
                </a:lnTo>
                <a:lnTo>
                  <a:pt x="4540" y="1164"/>
                </a:lnTo>
                <a:lnTo>
                  <a:pt x="4536" y="1170"/>
                </a:lnTo>
                <a:lnTo>
                  <a:pt x="4534" y="1178"/>
                </a:lnTo>
                <a:lnTo>
                  <a:pt x="4534" y="1178"/>
                </a:lnTo>
                <a:lnTo>
                  <a:pt x="4524" y="1178"/>
                </a:lnTo>
                <a:lnTo>
                  <a:pt x="4516" y="1174"/>
                </a:lnTo>
                <a:lnTo>
                  <a:pt x="4514" y="1168"/>
                </a:lnTo>
                <a:lnTo>
                  <a:pt x="4512" y="1162"/>
                </a:lnTo>
                <a:lnTo>
                  <a:pt x="4514" y="1156"/>
                </a:lnTo>
                <a:lnTo>
                  <a:pt x="4520" y="1150"/>
                </a:lnTo>
                <a:lnTo>
                  <a:pt x="4526" y="1146"/>
                </a:lnTo>
                <a:lnTo>
                  <a:pt x="4534" y="1144"/>
                </a:lnTo>
                <a:lnTo>
                  <a:pt x="4534" y="1144"/>
                </a:lnTo>
                <a:close/>
                <a:moveTo>
                  <a:pt x="4566" y="1140"/>
                </a:moveTo>
                <a:lnTo>
                  <a:pt x="4566" y="1140"/>
                </a:lnTo>
                <a:lnTo>
                  <a:pt x="4570" y="1144"/>
                </a:lnTo>
                <a:lnTo>
                  <a:pt x="4572" y="1146"/>
                </a:lnTo>
                <a:lnTo>
                  <a:pt x="4576" y="1156"/>
                </a:lnTo>
                <a:lnTo>
                  <a:pt x="4576" y="1156"/>
                </a:lnTo>
                <a:lnTo>
                  <a:pt x="4576" y="1156"/>
                </a:lnTo>
                <a:lnTo>
                  <a:pt x="4578" y="1152"/>
                </a:lnTo>
                <a:lnTo>
                  <a:pt x="4576" y="1146"/>
                </a:lnTo>
                <a:lnTo>
                  <a:pt x="4576" y="1146"/>
                </a:lnTo>
                <a:lnTo>
                  <a:pt x="4580" y="1150"/>
                </a:lnTo>
                <a:lnTo>
                  <a:pt x="4584" y="1156"/>
                </a:lnTo>
                <a:lnTo>
                  <a:pt x="4586" y="1170"/>
                </a:lnTo>
                <a:lnTo>
                  <a:pt x="4586" y="1170"/>
                </a:lnTo>
                <a:lnTo>
                  <a:pt x="4580" y="1174"/>
                </a:lnTo>
                <a:lnTo>
                  <a:pt x="4574" y="1182"/>
                </a:lnTo>
                <a:lnTo>
                  <a:pt x="4574" y="1182"/>
                </a:lnTo>
                <a:lnTo>
                  <a:pt x="4574" y="1182"/>
                </a:lnTo>
                <a:lnTo>
                  <a:pt x="4574" y="1182"/>
                </a:lnTo>
                <a:lnTo>
                  <a:pt x="4568" y="1174"/>
                </a:lnTo>
                <a:lnTo>
                  <a:pt x="4562" y="1162"/>
                </a:lnTo>
                <a:lnTo>
                  <a:pt x="4562" y="1156"/>
                </a:lnTo>
                <a:lnTo>
                  <a:pt x="4560" y="1150"/>
                </a:lnTo>
                <a:lnTo>
                  <a:pt x="4562" y="1146"/>
                </a:lnTo>
                <a:lnTo>
                  <a:pt x="4566" y="1140"/>
                </a:lnTo>
                <a:lnTo>
                  <a:pt x="4566" y="1140"/>
                </a:lnTo>
                <a:close/>
                <a:moveTo>
                  <a:pt x="4614" y="1166"/>
                </a:moveTo>
                <a:lnTo>
                  <a:pt x="4614" y="1166"/>
                </a:lnTo>
                <a:lnTo>
                  <a:pt x="4614" y="1168"/>
                </a:lnTo>
                <a:lnTo>
                  <a:pt x="4614" y="1168"/>
                </a:lnTo>
                <a:lnTo>
                  <a:pt x="4614" y="1166"/>
                </a:lnTo>
                <a:lnTo>
                  <a:pt x="4614" y="1166"/>
                </a:lnTo>
                <a:lnTo>
                  <a:pt x="4614" y="1166"/>
                </a:lnTo>
                <a:lnTo>
                  <a:pt x="4614" y="1166"/>
                </a:lnTo>
                <a:close/>
                <a:moveTo>
                  <a:pt x="4626" y="1170"/>
                </a:moveTo>
                <a:lnTo>
                  <a:pt x="4626" y="1170"/>
                </a:lnTo>
                <a:lnTo>
                  <a:pt x="4630" y="1180"/>
                </a:lnTo>
                <a:lnTo>
                  <a:pt x="4630" y="1180"/>
                </a:lnTo>
                <a:lnTo>
                  <a:pt x="4626" y="1170"/>
                </a:lnTo>
                <a:lnTo>
                  <a:pt x="4626" y="1170"/>
                </a:lnTo>
                <a:close/>
                <a:moveTo>
                  <a:pt x="4848" y="754"/>
                </a:moveTo>
                <a:lnTo>
                  <a:pt x="4848" y="754"/>
                </a:lnTo>
                <a:lnTo>
                  <a:pt x="4850" y="758"/>
                </a:lnTo>
                <a:lnTo>
                  <a:pt x="4850" y="758"/>
                </a:lnTo>
                <a:lnTo>
                  <a:pt x="4846" y="758"/>
                </a:lnTo>
                <a:lnTo>
                  <a:pt x="4846" y="758"/>
                </a:lnTo>
                <a:lnTo>
                  <a:pt x="4848" y="754"/>
                </a:lnTo>
                <a:lnTo>
                  <a:pt x="4848" y="754"/>
                </a:lnTo>
                <a:close/>
                <a:moveTo>
                  <a:pt x="4416" y="672"/>
                </a:moveTo>
                <a:lnTo>
                  <a:pt x="4416" y="672"/>
                </a:lnTo>
                <a:lnTo>
                  <a:pt x="4416" y="672"/>
                </a:lnTo>
                <a:lnTo>
                  <a:pt x="4416" y="672"/>
                </a:lnTo>
                <a:lnTo>
                  <a:pt x="4416" y="672"/>
                </a:lnTo>
                <a:lnTo>
                  <a:pt x="4416" y="672"/>
                </a:lnTo>
                <a:lnTo>
                  <a:pt x="4416" y="672"/>
                </a:lnTo>
                <a:lnTo>
                  <a:pt x="4416" y="672"/>
                </a:lnTo>
                <a:close/>
                <a:moveTo>
                  <a:pt x="4316" y="756"/>
                </a:moveTo>
                <a:lnTo>
                  <a:pt x="4316" y="756"/>
                </a:lnTo>
                <a:lnTo>
                  <a:pt x="4328" y="754"/>
                </a:lnTo>
                <a:lnTo>
                  <a:pt x="4336" y="750"/>
                </a:lnTo>
                <a:lnTo>
                  <a:pt x="4336" y="750"/>
                </a:lnTo>
                <a:lnTo>
                  <a:pt x="4330" y="766"/>
                </a:lnTo>
                <a:lnTo>
                  <a:pt x="4330" y="766"/>
                </a:lnTo>
                <a:lnTo>
                  <a:pt x="4340" y="756"/>
                </a:lnTo>
                <a:lnTo>
                  <a:pt x="4344" y="750"/>
                </a:lnTo>
                <a:lnTo>
                  <a:pt x="4346" y="744"/>
                </a:lnTo>
                <a:lnTo>
                  <a:pt x="4346" y="744"/>
                </a:lnTo>
                <a:lnTo>
                  <a:pt x="4348" y="742"/>
                </a:lnTo>
                <a:lnTo>
                  <a:pt x="4348" y="742"/>
                </a:lnTo>
                <a:lnTo>
                  <a:pt x="4348" y="742"/>
                </a:lnTo>
                <a:lnTo>
                  <a:pt x="4348" y="742"/>
                </a:lnTo>
                <a:lnTo>
                  <a:pt x="4348" y="744"/>
                </a:lnTo>
                <a:lnTo>
                  <a:pt x="4348" y="744"/>
                </a:lnTo>
                <a:lnTo>
                  <a:pt x="4356" y="752"/>
                </a:lnTo>
                <a:lnTo>
                  <a:pt x="4356" y="752"/>
                </a:lnTo>
                <a:lnTo>
                  <a:pt x="4366" y="764"/>
                </a:lnTo>
                <a:lnTo>
                  <a:pt x="4380" y="776"/>
                </a:lnTo>
                <a:lnTo>
                  <a:pt x="4380" y="776"/>
                </a:lnTo>
                <a:lnTo>
                  <a:pt x="4390" y="792"/>
                </a:lnTo>
                <a:lnTo>
                  <a:pt x="4394" y="800"/>
                </a:lnTo>
                <a:lnTo>
                  <a:pt x="4394" y="810"/>
                </a:lnTo>
                <a:lnTo>
                  <a:pt x="4394" y="810"/>
                </a:lnTo>
                <a:lnTo>
                  <a:pt x="4398" y="818"/>
                </a:lnTo>
                <a:lnTo>
                  <a:pt x="4404" y="824"/>
                </a:lnTo>
                <a:lnTo>
                  <a:pt x="4414" y="836"/>
                </a:lnTo>
                <a:lnTo>
                  <a:pt x="4426" y="848"/>
                </a:lnTo>
                <a:lnTo>
                  <a:pt x="4430" y="856"/>
                </a:lnTo>
                <a:lnTo>
                  <a:pt x="4434" y="864"/>
                </a:lnTo>
                <a:lnTo>
                  <a:pt x="4434" y="864"/>
                </a:lnTo>
                <a:lnTo>
                  <a:pt x="4432" y="862"/>
                </a:lnTo>
                <a:lnTo>
                  <a:pt x="4426" y="862"/>
                </a:lnTo>
                <a:lnTo>
                  <a:pt x="4424" y="864"/>
                </a:lnTo>
                <a:lnTo>
                  <a:pt x="4422" y="866"/>
                </a:lnTo>
                <a:lnTo>
                  <a:pt x="4422" y="866"/>
                </a:lnTo>
                <a:lnTo>
                  <a:pt x="4422" y="870"/>
                </a:lnTo>
                <a:lnTo>
                  <a:pt x="4422" y="870"/>
                </a:lnTo>
                <a:lnTo>
                  <a:pt x="4394" y="870"/>
                </a:lnTo>
                <a:lnTo>
                  <a:pt x="4382" y="868"/>
                </a:lnTo>
                <a:lnTo>
                  <a:pt x="4370" y="866"/>
                </a:lnTo>
                <a:lnTo>
                  <a:pt x="4370" y="866"/>
                </a:lnTo>
                <a:lnTo>
                  <a:pt x="4368" y="868"/>
                </a:lnTo>
                <a:lnTo>
                  <a:pt x="4368" y="868"/>
                </a:lnTo>
                <a:lnTo>
                  <a:pt x="4358" y="866"/>
                </a:lnTo>
                <a:lnTo>
                  <a:pt x="4354" y="866"/>
                </a:lnTo>
                <a:lnTo>
                  <a:pt x="4352" y="870"/>
                </a:lnTo>
                <a:lnTo>
                  <a:pt x="4352" y="870"/>
                </a:lnTo>
                <a:lnTo>
                  <a:pt x="4346" y="868"/>
                </a:lnTo>
                <a:lnTo>
                  <a:pt x="4346" y="868"/>
                </a:lnTo>
                <a:lnTo>
                  <a:pt x="4350" y="864"/>
                </a:lnTo>
                <a:lnTo>
                  <a:pt x="4352" y="858"/>
                </a:lnTo>
                <a:lnTo>
                  <a:pt x="4352" y="858"/>
                </a:lnTo>
                <a:lnTo>
                  <a:pt x="4346" y="856"/>
                </a:lnTo>
                <a:lnTo>
                  <a:pt x="4342" y="858"/>
                </a:lnTo>
                <a:lnTo>
                  <a:pt x="4338" y="862"/>
                </a:lnTo>
                <a:lnTo>
                  <a:pt x="4336" y="866"/>
                </a:lnTo>
                <a:lnTo>
                  <a:pt x="4336" y="866"/>
                </a:lnTo>
                <a:lnTo>
                  <a:pt x="4330" y="868"/>
                </a:lnTo>
                <a:lnTo>
                  <a:pt x="4330" y="868"/>
                </a:lnTo>
                <a:lnTo>
                  <a:pt x="4324" y="864"/>
                </a:lnTo>
                <a:lnTo>
                  <a:pt x="4320" y="862"/>
                </a:lnTo>
                <a:lnTo>
                  <a:pt x="4318" y="864"/>
                </a:lnTo>
                <a:lnTo>
                  <a:pt x="4318" y="864"/>
                </a:lnTo>
                <a:lnTo>
                  <a:pt x="4318" y="862"/>
                </a:lnTo>
                <a:lnTo>
                  <a:pt x="4318" y="860"/>
                </a:lnTo>
                <a:lnTo>
                  <a:pt x="4316" y="860"/>
                </a:lnTo>
                <a:lnTo>
                  <a:pt x="4316" y="860"/>
                </a:lnTo>
                <a:lnTo>
                  <a:pt x="4312" y="862"/>
                </a:lnTo>
                <a:lnTo>
                  <a:pt x="4310" y="864"/>
                </a:lnTo>
                <a:lnTo>
                  <a:pt x="4310" y="864"/>
                </a:lnTo>
                <a:lnTo>
                  <a:pt x="4310" y="864"/>
                </a:lnTo>
                <a:lnTo>
                  <a:pt x="4312" y="864"/>
                </a:lnTo>
                <a:lnTo>
                  <a:pt x="4314" y="866"/>
                </a:lnTo>
                <a:lnTo>
                  <a:pt x="4314" y="868"/>
                </a:lnTo>
                <a:lnTo>
                  <a:pt x="4314" y="868"/>
                </a:lnTo>
                <a:lnTo>
                  <a:pt x="4306" y="866"/>
                </a:lnTo>
                <a:lnTo>
                  <a:pt x="4296" y="866"/>
                </a:lnTo>
                <a:lnTo>
                  <a:pt x="4296" y="866"/>
                </a:lnTo>
                <a:lnTo>
                  <a:pt x="4298" y="838"/>
                </a:lnTo>
                <a:lnTo>
                  <a:pt x="4302" y="808"/>
                </a:lnTo>
                <a:lnTo>
                  <a:pt x="4302" y="808"/>
                </a:lnTo>
                <a:lnTo>
                  <a:pt x="4306" y="806"/>
                </a:lnTo>
                <a:lnTo>
                  <a:pt x="4306" y="806"/>
                </a:lnTo>
                <a:lnTo>
                  <a:pt x="4306" y="802"/>
                </a:lnTo>
                <a:lnTo>
                  <a:pt x="4304" y="802"/>
                </a:lnTo>
                <a:lnTo>
                  <a:pt x="4304" y="800"/>
                </a:lnTo>
                <a:lnTo>
                  <a:pt x="4304" y="798"/>
                </a:lnTo>
                <a:lnTo>
                  <a:pt x="4304" y="798"/>
                </a:lnTo>
                <a:lnTo>
                  <a:pt x="4324" y="790"/>
                </a:lnTo>
                <a:lnTo>
                  <a:pt x="4334" y="786"/>
                </a:lnTo>
                <a:lnTo>
                  <a:pt x="4342" y="778"/>
                </a:lnTo>
                <a:lnTo>
                  <a:pt x="4342" y="778"/>
                </a:lnTo>
                <a:lnTo>
                  <a:pt x="4342" y="776"/>
                </a:lnTo>
                <a:lnTo>
                  <a:pt x="4342" y="774"/>
                </a:lnTo>
                <a:lnTo>
                  <a:pt x="4344" y="772"/>
                </a:lnTo>
                <a:lnTo>
                  <a:pt x="4342" y="770"/>
                </a:lnTo>
                <a:lnTo>
                  <a:pt x="4342" y="770"/>
                </a:lnTo>
                <a:lnTo>
                  <a:pt x="4336" y="778"/>
                </a:lnTo>
                <a:lnTo>
                  <a:pt x="4330" y="780"/>
                </a:lnTo>
                <a:lnTo>
                  <a:pt x="4310" y="784"/>
                </a:lnTo>
                <a:lnTo>
                  <a:pt x="4310" y="784"/>
                </a:lnTo>
                <a:lnTo>
                  <a:pt x="4308" y="778"/>
                </a:lnTo>
                <a:lnTo>
                  <a:pt x="4308" y="772"/>
                </a:lnTo>
                <a:lnTo>
                  <a:pt x="4308" y="772"/>
                </a:lnTo>
                <a:lnTo>
                  <a:pt x="4304" y="774"/>
                </a:lnTo>
                <a:lnTo>
                  <a:pt x="4302" y="776"/>
                </a:lnTo>
                <a:lnTo>
                  <a:pt x="4302" y="776"/>
                </a:lnTo>
                <a:lnTo>
                  <a:pt x="4298" y="764"/>
                </a:lnTo>
                <a:lnTo>
                  <a:pt x="4294" y="758"/>
                </a:lnTo>
                <a:lnTo>
                  <a:pt x="4290" y="754"/>
                </a:lnTo>
                <a:lnTo>
                  <a:pt x="4290" y="754"/>
                </a:lnTo>
                <a:lnTo>
                  <a:pt x="4292" y="752"/>
                </a:lnTo>
                <a:lnTo>
                  <a:pt x="4296" y="752"/>
                </a:lnTo>
                <a:lnTo>
                  <a:pt x="4302" y="752"/>
                </a:lnTo>
                <a:lnTo>
                  <a:pt x="4310" y="756"/>
                </a:lnTo>
                <a:lnTo>
                  <a:pt x="4316" y="756"/>
                </a:lnTo>
                <a:lnTo>
                  <a:pt x="4316" y="756"/>
                </a:lnTo>
                <a:close/>
                <a:moveTo>
                  <a:pt x="3650" y="888"/>
                </a:moveTo>
                <a:lnTo>
                  <a:pt x="3650" y="888"/>
                </a:lnTo>
                <a:lnTo>
                  <a:pt x="3650" y="888"/>
                </a:lnTo>
                <a:lnTo>
                  <a:pt x="3650" y="888"/>
                </a:lnTo>
                <a:lnTo>
                  <a:pt x="3650" y="890"/>
                </a:lnTo>
                <a:lnTo>
                  <a:pt x="3650" y="890"/>
                </a:lnTo>
                <a:lnTo>
                  <a:pt x="3644" y="902"/>
                </a:lnTo>
                <a:lnTo>
                  <a:pt x="3642" y="906"/>
                </a:lnTo>
                <a:lnTo>
                  <a:pt x="3636" y="908"/>
                </a:lnTo>
                <a:lnTo>
                  <a:pt x="3636" y="908"/>
                </a:lnTo>
                <a:lnTo>
                  <a:pt x="3634" y="906"/>
                </a:lnTo>
                <a:lnTo>
                  <a:pt x="3630" y="904"/>
                </a:lnTo>
                <a:lnTo>
                  <a:pt x="3624" y="896"/>
                </a:lnTo>
                <a:lnTo>
                  <a:pt x="3624" y="896"/>
                </a:lnTo>
                <a:lnTo>
                  <a:pt x="3628" y="890"/>
                </a:lnTo>
                <a:lnTo>
                  <a:pt x="3630" y="888"/>
                </a:lnTo>
                <a:lnTo>
                  <a:pt x="3630" y="884"/>
                </a:lnTo>
                <a:lnTo>
                  <a:pt x="3630" y="884"/>
                </a:lnTo>
                <a:lnTo>
                  <a:pt x="3628" y="886"/>
                </a:lnTo>
                <a:lnTo>
                  <a:pt x="3626" y="890"/>
                </a:lnTo>
                <a:lnTo>
                  <a:pt x="3624" y="894"/>
                </a:lnTo>
                <a:lnTo>
                  <a:pt x="3620" y="894"/>
                </a:lnTo>
                <a:lnTo>
                  <a:pt x="3620" y="894"/>
                </a:lnTo>
                <a:lnTo>
                  <a:pt x="3620" y="894"/>
                </a:lnTo>
                <a:lnTo>
                  <a:pt x="3620" y="894"/>
                </a:lnTo>
                <a:lnTo>
                  <a:pt x="3624" y="886"/>
                </a:lnTo>
                <a:lnTo>
                  <a:pt x="3630" y="878"/>
                </a:lnTo>
                <a:lnTo>
                  <a:pt x="3630" y="878"/>
                </a:lnTo>
                <a:lnTo>
                  <a:pt x="3638" y="882"/>
                </a:lnTo>
                <a:lnTo>
                  <a:pt x="3646" y="880"/>
                </a:lnTo>
                <a:lnTo>
                  <a:pt x="3646" y="880"/>
                </a:lnTo>
                <a:lnTo>
                  <a:pt x="3646" y="882"/>
                </a:lnTo>
                <a:lnTo>
                  <a:pt x="3646" y="886"/>
                </a:lnTo>
                <a:lnTo>
                  <a:pt x="3648" y="888"/>
                </a:lnTo>
                <a:lnTo>
                  <a:pt x="3650" y="888"/>
                </a:lnTo>
                <a:lnTo>
                  <a:pt x="3650" y="888"/>
                </a:lnTo>
                <a:close/>
                <a:moveTo>
                  <a:pt x="3636" y="866"/>
                </a:moveTo>
                <a:lnTo>
                  <a:pt x="3636" y="866"/>
                </a:lnTo>
                <a:lnTo>
                  <a:pt x="3636" y="868"/>
                </a:lnTo>
                <a:lnTo>
                  <a:pt x="3634" y="868"/>
                </a:lnTo>
                <a:lnTo>
                  <a:pt x="3634" y="868"/>
                </a:lnTo>
                <a:lnTo>
                  <a:pt x="3632" y="868"/>
                </a:lnTo>
                <a:lnTo>
                  <a:pt x="3632" y="868"/>
                </a:lnTo>
                <a:lnTo>
                  <a:pt x="3636" y="866"/>
                </a:lnTo>
                <a:lnTo>
                  <a:pt x="3636" y="866"/>
                </a:lnTo>
                <a:close/>
                <a:moveTo>
                  <a:pt x="3618" y="808"/>
                </a:moveTo>
                <a:lnTo>
                  <a:pt x="3618" y="808"/>
                </a:lnTo>
                <a:lnTo>
                  <a:pt x="3618" y="814"/>
                </a:lnTo>
                <a:lnTo>
                  <a:pt x="3622" y="818"/>
                </a:lnTo>
                <a:lnTo>
                  <a:pt x="3622" y="818"/>
                </a:lnTo>
                <a:lnTo>
                  <a:pt x="3620" y="824"/>
                </a:lnTo>
                <a:lnTo>
                  <a:pt x="3620" y="828"/>
                </a:lnTo>
                <a:lnTo>
                  <a:pt x="3624" y="836"/>
                </a:lnTo>
                <a:lnTo>
                  <a:pt x="3636" y="850"/>
                </a:lnTo>
                <a:lnTo>
                  <a:pt x="3636" y="850"/>
                </a:lnTo>
                <a:lnTo>
                  <a:pt x="3630" y="850"/>
                </a:lnTo>
                <a:lnTo>
                  <a:pt x="3630" y="850"/>
                </a:lnTo>
                <a:lnTo>
                  <a:pt x="3626" y="854"/>
                </a:lnTo>
                <a:lnTo>
                  <a:pt x="3624" y="860"/>
                </a:lnTo>
                <a:lnTo>
                  <a:pt x="3624" y="860"/>
                </a:lnTo>
                <a:lnTo>
                  <a:pt x="3618" y="860"/>
                </a:lnTo>
                <a:lnTo>
                  <a:pt x="3612" y="858"/>
                </a:lnTo>
                <a:lnTo>
                  <a:pt x="3606" y="856"/>
                </a:lnTo>
                <a:lnTo>
                  <a:pt x="3604" y="848"/>
                </a:lnTo>
                <a:lnTo>
                  <a:pt x="3604" y="848"/>
                </a:lnTo>
                <a:lnTo>
                  <a:pt x="3604" y="852"/>
                </a:lnTo>
                <a:lnTo>
                  <a:pt x="3604" y="854"/>
                </a:lnTo>
                <a:lnTo>
                  <a:pt x="3602" y="854"/>
                </a:lnTo>
                <a:lnTo>
                  <a:pt x="3602" y="854"/>
                </a:lnTo>
                <a:lnTo>
                  <a:pt x="3600" y="850"/>
                </a:lnTo>
                <a:lnTo>
                  <a:pt x="3600" y="848"/>
                </a:lnTo>
                <a:lnTo>
                  <a:pt x="3594" y="846"/>
                </a:lnTo>
                <a:lnTo>
                  <a:pt x="3594" y="846"/>
                </a:lnTo>
                <a:lnTo>
                  <a:pt x="3594" y="850"/>
                </a:lnTo>
                <a:lnTo>
                  <a:pt x="3594" y="850"/>
                </a:lnTo>
                <a:lnTo>
                  <a:pt x="3600" y="850"/>
                </a:lnTo>
                <a:lnTo>
                  <a:pt x="3600" y="850"/>
                </a:lnTo>
                <a:lnTo>
                  <a:pt x="3600" y="854"/>
                </a:lnTo>
                <a:lnTo>
                  <a:pt x="3598" y="856"/>
                </a:lnTo>
                <a:lnTo>
                  <a:pt x="3596" y="856"/>
                </a:lnTo>
                <a:lnTo>
                  <a:pt x="3594" y="858"/>
                </a:lnTo>
                <a:lnTo>
                  <a:pt x="3594" y="858"/>
                </a:lnTo>
                <a:lnTo>
                  <a:pt x="3598" y="858"/>
                </a:lnTo>
                <a:lnTo>
                  <a:pt x="3602" y="858"/>
                </a:lnTo>
                <a:lnTo>
                  <a:pt x="3606" y="860"/>
                </a:lnTo>
                <a:lnTo>
                  <a:pt x="3610" y="860"/>
                </a:lnTo>
                <a:lnTo>
                  <a:pt x="3610" y="860"/>
                </a:lnTo>
                <a:lnTo>
                  <a:pt x="3618" y="868"/>
                </a:lnTo>
                <a:lnTo>
                  <a:pt x="3618" y="868"/>
                </a:lnTo>
                <a:lnTo>
                  <a:pt x="3610" y="882"/>
                </a:lnTo>
                <a:lnTo>
                  <a:pt x="3610" y="882"/>
                </a:lnTo>
                <a:lnTo>
                  <a:pt x="3612" y="880"/>
                </a:lnTo>
                <a:lnTo>
                  <a:pt x="3614" y="880"/>
                </a:lnTo>
                <a:lnTo>
                  <a:pt x="3614" y="880"/>
                </a:lnTo>
                <a:lnTo>
                  <a:pt x="3614" y="884"/>
                </a:lnTo>
                <a:lnTo>
                  <a:pt x="3616" y="886"/>
                </a:lnTo>
                <a:lnTo>
                  <a:pt x="3616" y="886"/>
                </a:lnTo>
                <a:lnTo>
                  <a:pt x="3612" y="890"/>
                </a:lnTo>
                <a:lnTo>
                  <a:pt x="3612" y="890"/>
                </a:lnTo>
                <a:lnTo>
                  <a:pt x="3604" y="886"/>
                </a:lnTo>
                <a:lnTo>
                  <a:pt x="3604" y="886"/>
                </a:lnTo>
                <a:lnTo>
                  <a:pt x="3598" y="882"/>
                </a:lnTo>
                <a:lnTo>
                  <a:pt x="3596" y="880"/>
                </a:lnTo>
                <a:lnTo>
                  <a:pt x="3592" y="880"/>
                </a:lnTo>
                <a:lnTo>
                  <a:pt x="3592" y="880"/>
                </a:lnTo>
                <a:lnTo>
                  <a:pt x="3594" y="884"/>
                </a:lnTo>
                <a:lnTo>
                  <a:pt x="3600" y="888"/>
                </a:lnTo>
                <a:lnTo>
                  <a:pt x="3610" y="894"/>
                </a:lnTo>
                <a:lnTo>
                  <a:pt x="3610" y="894"/>
                </a:lnTo>
                <a:lnTo>
                  <a:pt x="3608" y="896"/>
                </a:lnTo>
                <a:lnTo>
                  <a:pt x="3604" y="894"/>
                </a:lnTo>
                <a:lnTo>
                  <a:pt x="3604" y="894"/>
                </a:lnTo>
                <a:lnTo>
                  <a:pt x="3604" y="902"/>
                </a:lnTo>
                <a:lnTo>
                  <a:pt x="3602" y="908"/>
                </a:lnTo>
                <a:lnTo>
                  <a:pt x="3598" y="912"/>
                </a:lnTo>
                <a:lnTo>
                  <a:pt x="3592" y="914"/>
                </a:lnTo>
                <a:lnTo>
                  <a:pt x="3592" y="914"/>
                </a:lnTo>
                <a:lnTo>
                  <a:pt x="3594" y="912"/>
                </a:lnTo>
                <a:lnTo>
                  <a:pt x="3594" y="912"/>
                </a:lnTo>
                <a:lnTo>
                  <a:pt x="3592" y="910"/>
                </a:lnTo>
                <a:lnTo>
                  <a:pt x="3592" y="910"/>
                </a:lnTo>
                <a:lnTo>
                  <a:pt x="3588" y="920"/>
                </a:lnTo>
                <a:lnTo>
                  <a:pt x="3580" y="926"/>
                </a:lnTo>
                <a:lnTo>
                  <a:pt x="3574" y="932"/>
                </a:lnTo>
                <a:lnTo>
                  <a:pt x="3568" y="940"/>
                </a:lnTo>
                <a:lnTo>
                  <a:pt x="3568" y="940"/>
                </a:lnTo>
                <a:lnTo>
                  <a:pt x="3564" y="934"/>
                </a:lnTo>
                <a:lnTo>
                  <a:pt x="3564" y="934"/>
                </a:lnTo>
                <a:lnTo>
                  <a:pt x="3578" y="894"/>
                </a:lnTo>
                <a:lnTo>
                  <a:pt x="3578" y="894"/>
                </a:lnTo>
                <a:lnTo>
                  <a:pt x="3578" y="894"/>
                </a:lnTo>
                <a:lnTo>
                  <a:pt x="3578" y="892"/>
                </a:lnTo>
                <a:lnTo>
                  <a:pt x="3578" y="892"/>
                </a:lnTo>
                <a:lnTo>
                  <a:pt x="3578" y="892"/>
                </a:lnTo>
                <a:lnTo>
                  <a:pt x="3578" y="892"/>
                </a:lnTo>
                <a:lnTo>
                  <a:pt x="3580" y="890"/>
                </a:lnTo>
                <a:lnTo>
                  <a:pt x="3580" y="890"/>
                </a:lnTo>
                <a:lnTo>
                  <a:pt x="3584" y="892"/>
                </a:lnTo>
                <a:lnTo>
                  <a:pt x="3588" y="892"/>
                </a:lnTo>
                <a:lnTo>
                  <a:pt x="3588" y="892"/>
                </a:lnTo>
                <a:lnTo>
                  <a:pt x="3586" y="884"/>
                </a:lnTo>
                <a:lnTo>
                  <a:pt x="3582" y="878"/>
                </a:lnTo>
                <a:lnTo>
                  <a:pt x="3582" y="878"/>
                </a:lnTo>
                <a:lnTo>
                  <a:pt x="3586" y="862"/>
                </a:lnTo>
                <a:lnTo>
                  <a:pt x="3586" y="848"/>
                </a:lnTo>
                <a:lnTo>
                  <a:pt x="3586" y="848"/>
                </a:lnTo>
                <a:lnTo>
                  <a:pt x="3586" y="836"/>
                </a:lnTo>
                <a:lnTo>
                  <a:pt x="3588" y="826"/>
                </a:lnTo>
                <a:lnTo>
                  <a:pt x="3588" y="826"/>
                </a:lnTo>
                <a:lnTo>
                  <a:pt x="3588" y="826"/>
                </a:lnTo>
                <a:lnTo>
                  <a:pt x="3588" y="826"/>
                </a:lnTo>
                <a:lnTo>
                  <a:pt x="3588" y="826"/>
                </a:lnTo>
                <a:lnTo>
                  <a:pt x="3588" y="826"/>
                </a:lnTo>
                <a:lnTo>
                  <a:pt x="3590" y="818"/>
                </a:lnTo>
                <a:lnTo>
                  <a:pt x="3590" y="818"/>
                </a:lnTo>
                <a:lnTo>
                  <a:pt x="3590" y="818"/>
                </a:lnTo>
                <a:lnTo>
                  <a:pt x="3590" y="818"/>
                </a:lnTo>
                <a:lnTo>
                  <a:pt x="3590" y="818"/>
                </a:lnTo>
                <a:lnTo>
                  <a:pt x="3590" y="818"/>
                </a:lnTo>
                <a:lnTo>
                  <a:pt x="3590" y="812"/>
                </a:lnTo>
                <a:lnTo>
                  <a:pt x="3590" y="812"/>
                </a:lnTo>
                <a:lnTo>
                  <a:pt x="3596" y="808"/>
                </a:lnTo>
                <a:lnTo>
                  <a:pt x="3604" y="806"/>
                </a:lnTo>
                <a:lnTo>
                  <a:pt x="3610" y="806"/>
                </a:lnTo>
                <a:lnTo>
                  <a:pt x="3618" y="808"/>
                </a:lnTo>
                <a:lnTo>
                  <a:pt x="3618" y="808"/>
                </a:lnTo>
                <a:close/>
                <a:moveTo>
                  <a:pt x="3222" y="670"/>
                </a:moveTo>
                <a:lnTo>
                  <a:pt x="3228" y="652"/>
                </a:lnTo>
                <a:lnTo>
                  <a:pt x="3240" y="626"/>
                </a:lnTo>
                <a:lnTo>
                  <a:pt x="3240" y="626"/>
                </a:lnTo>
                <a:lnTo>
                  <a:pt x="3242" y="636"/>
                </a:lnTo>
                <a:lnTo>
                  <a:pt x="3246" y="648"/>
                </a:lnTo>
                <a:lnTo>
                  <a:pt x="3252" y="656"/>
                </a:lnTo>
                <a:lnTo>
                  <a:pt x="3260" y="662"/>
                </a:lnTo>
                <a:lnTo>
                  <a:pt x="3260" y="662"/>
                </a:lnTo>
                <a:lnTo>
                  <a:pt x="3254" y="654"/>
                </a:lnTo>
                <a:lnTo>
                  <a:pt x="3250" y="644"/>
                </a:lnTo>
                <a:lnTo>
                  <a:pt x="3246" y="634"/>
                </a:lnTo>
                <a:lnTo>
                  <a:pt x="3240" y="624"/>
                </a:lnTo>
                <a:lnTo>
                  <a:pt x="3242" y="620"/>
                </a:lnTo>
                <a:lnTo>
                  <a:pt x="3252" y="594"/>
                </a:lnTo>
                <a:lnTo>
                  <a:pt x="3260" y="582"/>
                </a:lnTo>
                <a:lnTo>
                  <a:pt x="3266" y="572"/>
                </a:lnTo>
                <a:lnTo>
                  <a:pt x="3290" y="538"/>
                </a:lnTo>
                <a:lnTo>
                  <a:pt x="3304" y="520"/>
                </a:lnTo>
                <a:lnTo>
                  <a:pt x="3314" y="508"/>
                </a:lnTo>
                <a:lnTo>
                  <a:pt x="3316" y="502"/>
                </a:lnTo>
                <a:lnTo>
                  <a:pt x="3316" y="500"/>
                </a:lnTo>
                <a:lnTo>
                  <a:pt x="3318" y="496"/>
                </a:lnTo>
                <a:lnTo>
                  <a:pt x="3320" y="494"/>
                </a:lnTo>
                <a:lnTo>
                  <a:pt x="3328" y="492"/>
                </a:lnTo>
                <a:lnTo>
                  <a:pt x="3332" y="490"/>
                </a:lnTo>
                <a:lnTo>
                  <a:pt x="3338" y="488"/>
                </a:lnTo>
                <a:lnTo>
                  <a:pt x="3338" y="488"/>
                </a:lnTo>
                <a:lnTo>
                  <a:pt x="3334" y="498"/>
                </a:lnTo>
                <a:lnTo>
                  <a:pt x="3332" y="504"/>
                </a:lnTo>
                <a:lnTo>
                  <a:pt x="3334" y="512"/>
                </a:lnTo>
                <a:lnTo>
                  <a:pt x="3336" y="522"/>
                </a:lnTo>
                <a:lnTo>
                  <a:pt x="3336" y="522"/>
                </a:lnTo>
                <a:lnTo>
                  <a:pt x="3336" y="530"/>
                </a:lnTo>
                <a:lnTo>
                  <a:pt x="3336" y="546"/>
                </a:lnTo>
                <a:lnTo>
                  <a:pt x="3338" y="554"/>
                </a:lnTo>
                <a:lnTo>
                  <a:pt x="3340" y="560"/>
                </a:lnTo>
                <a:lnTo>
                  <a:pt x="3344" y="566"/>
                </a:lnTo>
                <a:lnTo>
                  <a:pt x="3348" y="566"/>
                </a:lnTo>
                <a:lnTo>
                  <a:pt x="3348" y="566"/>
                </a:lnTo>
                <a:lnTo>
                  <a:pt x="3354" y="586"/>
                </a:lnTo>
                <a:lnTo>
                  <a:pt x="3360" y="600"/>
                </a:lnTo>
                <a:lnTo>
                  <a:pt x="3362" y="608"/>
                </a:lnTo>
                <a:lnTo>
                  <a:pt x="3360" y="614"/>
                </a:lnTo>
                <a:lnTo>
                  <a:pt x="3360" y="614"/>
                </a:lnTo>
                <a:lnTo>
                  <a:pt x="3346" y="622"/>
                </a:lnTo>
                <a:lnTo>
                  <a:pt x="3336" y="630"/>
                </a:lnTo>
                <a:lnTo>
                  <a:pt x="3330" y="634"/>
                </a:lnTo>
                <a:lnTo>
                  <a:pt x="3330" y="634"/>
                </a:lnTo>
                <a:lnTo>
                  <a:pt x="3320" y="644"/>
                </a:lnTo>
                <a:lnTo>
                  <a:pt x="3300" y="658"/>
                </a:lnTo>
                <a:lnTo>
                  <a:pt x="3278" y="674"/>
                </a:lnTo>
                <a:lnTo>
                  <a:pt x="3270" y="682"/>
                </a:lnTo>
                <a:lnTo>
                  <a:pt x="3264" y="690"/>
                </a:lnTo>
                <a:lnTo>
                  <a:pt x="3264" y="690"/>
                </a:lnTo>
                <a:lnTo>
                  <a:pt x="3258" y="712"/>
                </a:lnTo>
                <a:lnTo>
                  <a:pt x="3252" y="734"/>
                </a:lnTo>
                <a:lnTo>
                  <a:pt x="3252" y="734"/>
                </a:lnTo>
                <a:lnTo>
                  <a:pt x="3234" y="708"/>
                </a:lnTo>
                <a:lnTo>
                  <a:pt x="3226" y="696"/>
                </a:lnTo>
                <a:lnTo>
                  <a:pt x="3216" y="686"/>
                </a:lnTo>
                <a:lnTo>
                  <a:pt x="3216" y="686"/>
                </a:lnTo>
                <a:lnTo>
                  <a:pt x="3212" y="688"/>
                </a:lnTo>
                <a:lnTo>
                  <a:pt x="3214" y="684"/>
                </a:lnTo>
                <a:lnTo>
                  <a:pt x="3222" y="670"/>
                </a:lnTo>
                <a:close/>
                <a:moveTo>
                  <a:pt x="3162" y="762"/>
                </a:moveTo>
                <a:lnTo>
                  <a:pt x="3176" y="742"/>
                </a:lnTo>
                <a:lnTo>
                  <a:pt x="3184" y="732"/>
                </a:lnTo>
                <a:lnTo>
                  <a:pt x="3190" y="726"/>
                </a:lnTo>
                <a:lnTo>
                  <a:pt x="3194" y="716"/>
                </a:lnTo>
                <a:lnTo>
                  <a:pt x="3198" y="710"/>
                </a:lnTo>
                <a:lnTo>
                  <a:pt x="3200" y="706"/>
                </a:lnTo>
                <a:lnTo>
                  <a:pt x="3200" y="706"/>
                </a:lnTo>
                <a:lnTo>
                  <a:pt x="3210" y="722"/>
                </a:lnTo>
                <a:lnTo>
                  <a:pt x="3220" y="736"/>
                </a:lnTo>
                <a:lnTo>
                  <a:pt x="3230" y="750"/>
                </a:lnTo>
                <a:lnTo>
                  <a:pt x="3240" y="768"/>
                </a:lnTo>
                <a:lnTo>
                  <a:pt x="3240" y="768"/>
                </a:lnTo>
                <a:lnTo>
                  <a:pt x="3240" y="770"/>
                </a:lnTo>
                <a:lnTo>
                  <a:pt x="3240" y="770"/>
                </a:lnTo>
                <a:lnTo>
                  <a:pt x="3228" y="768"/>
                </a:lnTo>
                <a:lnTo>
                  <a:pt x="3216" y="766"/>
                </a:lnTo>
                <a:lnTo>
                  <a:pt x="3204" y="760"/>
                </a:lnTo>
                <a:lnTo>
                  <a:pt x="3194" y="750"/>
                </a:lnTo>
                <a:lnTo>
                  <a:pt x="3194" y="750"/>
                </a:lnTo>
                <a:lnTo>
                  <a:pt x="3186" y="756"/>
                </a:lnTo>
                <a:lnTo>
                  <a:pt x="3180" y="762"/>
                </a:lnTo>
                <a:lnTo>
                  <a:pt x="3172" y="776"/>
                </a:lnTo>
                <a:lnTo>
                  <a:pt x="3172" y="776"/>
                </a:lnTo>
                <a:lnTo>
                  <a:pt x="3170" y="776"/>
                </a:lnTo>
                <a:lnTo>
                  <a:pt x="3170" y="776"/>
                </a:lnTo>
                <a:lnTo>
                  <a:pt x="3162" y="776"/>
                </a:lnTo>
                <a:lnTo>
                  <a:pt x="3152" y="772"/>
                </a:lnTo>
                <a:lnTo>
                  <a:pt x="3162" y="762"/>
                </a:lnTo>
                <a:close/>
                <a:moveTo>
                  <a:pt x="2360" y="606"/>
                </a:moveTo>
                <a:lnTo>
                  <a:pt x="2366" y="612"/>
                </a:lnTo>
                <a:lnTo>
                  <a:pt x="2370" y="620"/>
                </a:lnTo>
                <a:lnTo>
                  <a:pt x="2380" y="638"/>
                </a:lnTo>
                <a:lnTo>
                  <a:pt x="2390" y="660"/>
                </a:lnTo>
                <a:lnTo>
                  <a:pt x="2396" y="672"/>
                </a:lnTo>
                <a:lnTo>
                  <a:pt x="2402" y="682"/>
                </a:lnTo>
                <a:lnTo>
                  <a:pt x="2406" y="688"/>
                </a:lnTo>
                <a:lnTo>
                  <a:pt x="2414" y="698"/>
                </a:lnTo>
                <a:lnTo>
                  <a:pt x="2418" y="702"/>
                </a:lnTo>
                <a:lnTo>
                  <a:pt x="2420" y="708"/>
                </a:lnTo>
                <a:lnTo>
                  <a:pt x="2424" y="712"/>
                </a:lnTo>
                <a:lnTo>
                  <a:pt x="2430" y="718"/>
                </a:lnTo>
                <a:lnTo>
                  <a:pt x="2442" y="732"/>
                </a:lnTo>
                <a:lnTo>
                  <a:pt x="2450" y="740"/>
                </a:lnTo>
                <a:lnTo>
                  <a:pt x="2450" y="740"/>
                </a:lnTo>
                <a:lnTo>
                  <a:pt x="2442" y="736"/>
                </a:lnTo>
                <a:lnTo>
                  <a:pt x="2442" y="736"/>
                </a:lnTo>
                <a:lnTo>
                  <a:pt x="2438" y="740"/>
                </a:lnTo>
                <a:lnTo>
                  <a:pt x="2434" y="744"/>
                </a:lnTo>
                <a:lnTo>
                  <a:pt x="2434" y="744"/>
                </a:lnTo>
                <a:lnTo>
                  <a:pt x="2432" y="752"/>
                </a:lnTo>
                <a:lnTo>
                  <a:pt x="2432" y="752"/>
                </a:lnTo>
                <a:lnTo>
                  <a:pt x="2422" y="752"/>
                </a:lnTo>
                <a:lnTo>
                  <a:pt x="2422" y="752"/>
                </a:lnTo>
                <a:lnTo>
                  <a:pt x="2428" y="758"/>
                </a:lnTo>
                <a:lnTo>
                  <a:pt x="2428" y="758"/>
                </a:lnTo>
                <a:lnTo>
                  <a:pt x="2424" y="766"/>
                </a:lnTo>
                <a:lnTo>
                  <a:pt x="2424" y="766"/>
                </a:lnTo>
                <a:lnTo>
                  <a:pt x="2424" y="768"/>
                </a:lnTo>
                <a:lnTo>
                  <a:pt x="2424" y="768"/>
                </a:lnTo>
                <a:lnTo>
                  <a:pt x="2422" y="768"/>
                </a:lnTo>
                <a:lnTo>
                  <a:pt x="2422" y="768"/>
                </a:lnTo>
                <a:lnTo>
                  <a:pt x="2422" y="770"/>
                </a:lnTo>
                <a:lnTo>
                  <a:pt x="2422" y="770"/>
                </a:lnTo>
                <a:lnTo>
                  <a:pt x="2416" y="774"/>
                </a:lnTo>
                <a:lnTo>
                  <a:pt x="2412" y="776"/>
                </a:lnTo>
                <a:lnTo>
                  <a:pt x="2412" y="776"/>
                </a:lnTo>
                <a:lnTo>
                  <a:pt x="2404" y="786"/>
                </a:lnTo>
                <a:lnTo>
                  <a:pt x="2404" y="786"/>
                </a:lnTo>
                <a:lnTo>
                  <a:pt x="2406" y="788"/>
                </a:lnTo>
                <a:lnTo>
                  <a:pt x="2408" y="790"/>
                </a:lnTo>
                <a:lnTo>
                  <a:pt x="2408" y="792"/>
                </a:lnTo>
                <a:lnTo>
                  <a:pt x="2412" y="792"/>
                </a:lnTo>
                <a:lnTo>
                  <a:pt x="2412" y="792"/>
                </a:lnTo>
                <a:lnTo>
                  <a:pt x="2412" y="810"/>
                </a:lnTo>
                <a:lnTo>
                  <a:pt x="2416" y="828"/>
                </a:lnTo>
                <a:lnTo>
                  <a:pt x="2416" y="828"/>
                </a:lnTo>
                <a:lnTo>
                  <a:pt x="2416" y="828"/>
                </a:lnTo>
                <a:lnTo>
                  <a:pt x="2416" y="828"/>
                </a:lnTo>
                <a:lnTo>
                  <a:pt x="2400" y="838"/>
                </a:lnTo>
                <a:lnTo>
                  <a:pt x="2400" y="838"/>
                </a:lnTo>
                <a:lnTo>
                  <a:pt x="2394" y="838"/>
                </a:lnTo>
                <a:lnTo>
                  <a:pt x="2388" y="840"/>
                </a:lnTo>
                <a:lnTo>
                  <a:pt x="2376" y="844"/>
                </a:lnTo>
                <a:lnTo>
                  <a:pt x="2376" y="844"/>
                </a:lnTo>
                <a:lnTo>
                  <a:pt x="2372" y="844"/>
                </a:lnTo>
                <a:lnTo>
                  <a:pt x="2366" y="846"/>
                </a:lnTo>
                <a:lnTo>
                  <a:pt x="2364" y="846"/>
                </a:lnTo>
                <a:lnTo>
                  <a:pt x="2364" y="846"/>
                </a:lnTo>
                <a:lnTo>
                  <a:pt x="2342" y="820"/>
                </a:lnTo>
                <a:lnTo>
                  <a:pt x="2342" y="820"/>
                </a:lnTo>
                <a:lnTo>
                  <a:pt x="2348" y="818"/>
                </a:lnTo>
                <a:lnTo>
                  <a:pt x="2348" y="818"/>
                </a:lnTo>
                <a:lnTo>
                  <a:pt x="2348" y="822"/>
                </a:lnTo>
                <a:lnTo>
                  <a:pt x="2350" y="826"/>
                </a:lnTo>
                <a:lnTo>
                  <a:pt x="2350" y="826"/>
                </a:lnTo>
                <a:lnTo>
                  <a:pt x="2354" y="822"/>
                </a:lnTo>
                <a:lnTo>
                  <a:pt x="2360" y="818"/>
                </a:lnTo>
                <a:lnTo>
                  <a:pt x="2370" y="812"/>
                </a:lnTo>
                <a:lnTo>
                  <a:pt x="2370" y="812"/>
                </a:lnTo>
                <a:lnTo>
                  <a:pt x="2370" y="812"/>
                </a:lnTo>
                <a:lnTo>
                  <a:pt x="2370" y="812"/>
                </a:lnTo>
                <a:lnTo>
                  <a:pt x="2364" y="812"/>
                </a:lnTo>
                <a:lnTo>
                  <a:pt x="2358" y="812"/>
                </a:lnTo>
                <a:lnTo>
                  <a:pt x="2358" y="812"/>
                </a:lnTo>
                <a:lnTo>
                  <a:pt x="2356" y="808"/>
                </a:lnTo>
                <a:lnTo>
                  <a:pt x="2354" y="806"/>
                </a:lnTo>
                <a:lnTo>
                  <a:pt x="2352" y="804"/>
                </a:lnTo>
                <a:lnTo>
                  <a:pt x="2350" y="802"/>
                </a:lnTo>
                <a:lnTo>
                  <a:pt x="2350" y="802"/>
                </a:lnTo>
                <a:lnTo>
                  <a:pt x="2354" y="796"/>
                </a:lnTo>
                <a:lnTo>
                  <a:pt x="2360" y="794"/>
                </a:lnTo>
                <a:lnTo>
                  <a:pt x="2360" y="794"/>
                </a:lnTo>
                <a:lnTo>
                  <a:pt x="2360" y="784"/>
                </a:lnTo>
                <a:lnTo>
                  <a:pt x="2358" y="776"/>
                </a:lnTo>
                <a:lnTo>
                  <a:pt x="2350" y="764"/>
                </a:lnTo>
                <a:lnTo>
                  <a:pt x="2350" y="764"/>
                </a:lnTo>
                <a:lnTo>
                  <a:pt x="2350" y="758"/>
                </a:lnTo>
                <a:lnTo>
                  <a:pt x="2354" y="752"/>
                </a:lnTo>
                <a:lnTo>
                  <a:pt x="2360" y="740"/>
                </a:lnTo>
                <a:lnTo>
                  <a:pt x="2360" y="740"/>
                </a:lnTo>
                <a:lnTo>
                  <a:pt x="2354" y="740"/>
                </a:lnTo>
                <a:lnTo>
                  <a:pt x="2350" y="742"/>
                </a:lnTo>
                <a:lnTo>
                  <a:pt x="2346" y="744"/>
                </a:lnTo>
                <a:lnTo>
                  <a:pt x="2342" y="744"/>
                </a:lnTo>
                <a:lnTo>
                  <a:pt x="2342" y="744"/>
                </a:lnTo>
                <a:lnTo>
                  <a:pt x="2338" y="734"/>
                </a:lnTo>
                <a:lnTo>
                  <a:pt x="2334" y="726"/>
                </a:lnTo>
                <a:lnTo>
                  <a:pt x="2334" y="726"/>
                </a:lnTo>
                <a:lnTo>
                  <a:pt x="2334" y="726"/>
                </a:lnTo>
                <a:lnTo>
                  <a:pt x="2334" y="726"/>
                </a:lnTo>
                <a:lnTo>
                  <a:pt x="2334" y="726"/>
                </a:lnTo>
                <a:lnTo>
                  <a:pt x="2334" y="726"/>
                </a:lnTo>
                <a:lnTo>
                  <a:pt x="2330" y="724"/>
                </a:lnTo>
                <a:lnTo>
                  <a:pt x="2330" y="724"/>
                </a:lnTo>
                <a:lnTo>
                  <a:pt x="2330" y="724"/>
                </a:lnTo>
                <a:lnTo>
                  <a:pt x="2330" y="724"/>
                </a:lnTo>
                <a:lnTo>
                  <a:pt x="2324" y="720"/>
                </a:lnTo>
                <a:lnTo>
                  <a:pt x="2322" y="716"/>
                </a:lnTo>
                <a:lnTo>
                  <a:pt x="2322" y="712"/>
                </a:lnTo>
                <a:lnTo>
                  <a:pt x="2322" y="712"/>
                </a:lnTo>
                <a:lnTo>
                  <a:pt x="2304" y="710"/>
                </a:lnTo>
                <a:lnTo>
                  <a:pt x="2288" y="704"/>
                </a:lnTo>
                <a:lnTo>
                  <a:pt x="2288" y="704"/>
                </a:lnTo>
                <a:lnTo>
                  <a:pt x="2284" y="682"/>
                </a:lnTo>
                <a:lnTo>
                  <a:pt x="2282" y="656"/>
                </a:lnTo>
                <a:lnTo>
                  <a:pt x="2282" y="656"/>
                </a:lnTo>
                <a:lnTo>
                  <a:pt x="2282" y="638"/>
                </a:lnTo>
                <a:lnTo>
                  <a:pt x="2284" y="614"/>
                </a:lnTo>
                <a:lnTo>
                  <a:pt x="2288" y="592"/>
                </a:lnTo>
                <a:lnTo>
                  <a:pt x="2290" y="582"/>
                </a:lnTo>
                <a:lnTo>
                  <a:pt x="2294" y="576"/>
                </a:lnTo>
                <a:lnTo>
                  <a:pt x="2294" y="576"/>
                </a:lnTo>
                <a:lnTo>
                  <a:pt x="2298" y="564"/>
                </a:lnTo>
                <a:lnTo>
                  <a:pt x="2300" y="548"/>
                </a:lnTo>
                <a:lnTo>
                  <a:pt x="2302" y="548"/>
                </a:lnTo>
                <a:lnTo>
                  <a:pt x="2306" y="552"/>
                </a:lnTo>
                <a:lnTo>
                  <a:pt x="2310" y="554"/>
                </a:lnTo>
                <a:lnTo>
                  <a:pt x="2314" y="554"/>
                </a:lnTo>
                <a:lnTo>
                  <a:pt x="2320" y="556"/>
                </a:lnTo>
                <a:lnTo>
                  <a:pt x="2322" y="556"/>
                </a:lnTo>
                <a:lnTo>
                  <a:pt x="2322" y="560"/>
                </a:lnTo>
                <a:lnTo>
                  <a:pt x="2322" y="562"/>
                </a:lnTo>
                <a:lnTo>
                  <a:pt x="2326" y="566"/>
                </a:lnTo>
                <a:lnTo>
                  <a:pt x="2332" y="574"/>
                </a:lnTo>
                <a:lnTo>
                  <a:pt x="2342" y="584"/>
                </a:lnTo>
                <a:lnTo>
                  <a:pt x="2360" y="606"/>
                </a:lnTo>
                <a:close/>
                <a:moveTo>
                  <a:pt x="2414" y="792"/>
                </a:moveTo>
                <a:lnTo>
                  <a:pt x="2414" y="792"/>
                </a:lnTo>
                <a:lnTo>
                  <a:pt x="2410" y="790"/>
                </a:lnTo>
                <a:lnTo>
                  <a:pt x="2410" y="788"/>
                </a:lnTo>
                <a:lnTo>
                  <a:pt x="2410" y="784"/>
                </a:lnTo>
                <a:lnTo>
                  <a:pt x="2414" y="784"/>
                </a:lnTo>
                <a:lnTo>
                  <a:pt x="2414" y="784"/>
                </a:lnTo>
                <a:lnTo>
                  <a:pt x="2416" y="788"/>
                </a:lnTo>
                <a:lnTo>
                  <a:pt x="2414" y="792"/>
                </a:lnTo>
                <a:lnTo>
                  <a:pt x="2414" y="792"/>
                </a:lnTo>
                <a:close/>
                <a:moveTo>
                  <a:pt x="2010" y="504"/>
                </a:moveTo>
                <a:lnTo>
                  <a:pt x="2012" y="506"/>
                </a:lnTo>
                <a:lnTo>
                  <a:pt x="2012" y="506"/>
                </a:lnTo>
                <a:lnTo>
                  <a:pt x="1998" y="532"/>
                </a:lnTo>
                <a:lnTo>
                  <a:pt x="1978" y="562"/>
                </a:lnTo>
                <a:lnTo>
                  <a:pt x="1978" y="562"/>
                </a:lnTo>
                <a:lnTo>
                  <a:pt x="1970" y="580"/>
                </a:lnTo>
                <a:lnTo>
                  <a:pt x="1964" y="594"/>
                </a:lnTo>
                <a:lnTo>
                  <a:pt x="1964" y="594"/>
                </a:lnTo>
                <a:lnTo>
                  <a:pt x="1952" y="600"/>
                </a:lnTo>
                <a:lnTo>
                  <a:pt x="1952" y="600"/>
                </a:lnTo>
                <a:lnTo>
                  <a:pt x="1958" y="592"/>
                </a:lnTo>
                <a:lnTo>
                  <a:pt x="1958" y="592"/>
                </a:lnTo>
                <a:lnTo>
                  <a:pt x="1984" y="550"/>
                </a:lnTo>
                <a:lnTo>
                  <a:pt x="2010" y="504"/>
                </a:lnTo>
                <a:lnTo>
                  <a:pt x="2010" y="504"/>
                </a:lnTo>
                <a:close/>
                <a:moveTo>
                  <a:pt x="1966" y="514"/>
                </a:moveTo>
                <a:lnTo>
                  <a:pt x="1966" y="514"/>
                </a:lnTo>
                <a:lnTo>
                  <a:pt x="1954" y="552"/>
                </a:lnTo>
                <a:lnTo>
                  <a:pt x="1932" y="606"/>
                </a:lnTo>
                <a:lnTo>
                  <a:pt x="1932" y="606"/>
                </a:lnTo>
                <a:lnTo>
                  <a:pt x="1908" y="614"/>
                </a:lnTo>
                <a:lnTo>
                  <a:pt x="1908" y="614"/>
                </a:lnTo>
                <a:lnTo>
                  <a:pt x="1928" y="582"/>
                </a:lnTo>
                <a:lnTo>
                  <a:pt x="1948" y="546"/>
                </a:lnTo>
                <a:lnTo>
                  <a:pt x="1962" y="520"/>
                </a:lnTo>
                <a:lnTo>
                  <a:pt x="1966" y="514"/>
                </a:lnTo>
                <a:lnTo>
                  <a:pt x="1966" y="514"/>
                </a:lnTo>
                <a:lnTo>
                  <a:pt x="1966" y="514"/>
                </a:lnTo>
                <a:lnTo>
                  <a:pt x="1966" y="514"/>
                </a:lnTo>
                <a:close/>
                <a:moveTo>
                  <a:pt x="1758" y="550"/>
                </a:moveTo>
                <a:lnTo>
                  <a:pt x="1758" y="550"/>
                </a:lnTo>
                <a:lnTo>
                  <a:pt x="1764" y="540"/>
                </a:lnTo>
                <a:lnTo>
                  <a:pt x="1770" y="532"/>
                </a:lnTo>
                <a:lnTo>
                  <a:pt x="1770" y="532"/>
                </a:lnTo>
                <a:lnTo>
                  <a:pt x="1778" y="520"/>
                </a:lnTo>
                <a:lnTo>
                  <a:pt x="1784" y="508"/>
                </a:lnTo>
                <a:lnTo>
                  <a:pt x="1784" y="508"/>
                </a:lnTo>
                <a:lnTo>
                  <a:pt x="1794" y="492"/>
                </a:lnTo>
                <a:lnTo>
                  <a:pt x="1794" y="492"/>
                </a:lnTo>
                <a:lnTo>
                  <a:pt x="1802" y="488"/>
                </a:lnTo>
                <a:lnTo>
                  <a:pt x="1802" y="488"/>
                </a:lnTo>
                <a:lnTo>
                  <a:pt x="1782" y="534"/>
                </a:lnTo>
                <a:lnTo>
                  <a:pt x="1782" y="534"/>
                </a:lnTo>
                <a:lnTo>
                  <a:pt x="1770" y="562"/>
                </a:lnTo>
                <a:lnTo>
                  <a:pt x="1764" y="562"/>
                </a:lnTo>
                <a:lnTo>
                  <a:pt x="1764" y="562"/>
                </a:lnTo>
                <a:lnTo>
                  <a:pt x="1756" y="562"/>
                </a:lnTo>
                <a:lnTo>
                  <a:pt x="1754" y="564"/>
                </a:lnTo>
                <a:lnTo>
                  <a:pt x="1754" y="564"/>
                </a:lnTo>
                <a:lnTo>
                  <a:pt x="1752" y="560"/>
                </a:lnTo>
                <a:lnTo>
                  <a:pt x="1750" y="556"/>
                </a:lnTo>
                <a:lnTo>
                  <a:pt x="1750" y="556"/>
                </a:lnTo>
                <a:lnTo>
                  <a:pt x="1752" y="554"/>
                </a:lnTo>
                <a:lnTo>
                  <a:pt x="1758" y="550"/>
                </a:lnTo>
                <a:lnTo>
                  <a:pt x="1758" y="550"/>
                </a:lnTo>
                <a:close/>
                <a:moveTo>
                  <a:pt x="1442" y="710"/>
                </a:moveTo>
                <a:lnTo>
                  <a:pt x="1442" y="710"/>
                </a:lnTo>
                <a:lnTo>
                  <a:pt x="1450" y="704"/>
                </a:lnTo>
                <a:lnTo>
                  <a:pt x="1458" y="700"/>
                </a:lnTo>
                <a:lnTo>
                  <a:pt x="1470" y="696"/>
                </a:lnTo>
                <a:lnTo>
                  <a:pt x="1492" y="696"/>
                </a:lnTo>
                <a:lnTo>
                  <a:pt x="1492" y="696"/>
                </a:lnTo>
                <a:lnTo>
                  <a:pt x="1506" y="692"/>
                </a:lnTo>
                <a:lnTo>
                  <a:pt x="1518" y="688"/>
                </a:lnTo>
                <a:lnTo>
                  <a:pt x="1530" y="682"/>
                </a:lnTo>
                <a:lnTo>
                  <a:pt x="1540" y="674"/>
                </a:lnTo>
                <a:lnTo>
                  <a:pt x="1540" y="674"/>
                </a:lnTo>
                <a:lnTo>
                  <a:pt x="1542" y="690"/>
                </a:lnTo>
                <a:lnTo>
                  <a:pt x="1544" y="702"/>
                </a:lnTo>
                <a:lnTo>
                  <a:pt x="1544" y="702"/>
                </a:lnTo>
                <a:lnTo>
                  <a:pt x="1548" y="712"/>
                </a:lnTo>
                <a:lnTo>
                  <a:pt x="1550" y="724"/>
                </a:lnTo>
                <a:lnTo>
                  <a:pt x="1550" y="724"/>
                </a:lnTo>
                <a:lnTo>
                  <a:pt x="1548" y="746"/>
                </a:lnTo>
                <a:lnTo>
                  <a:pt x="1544" y="764"/>
                </a:lnTo>
                <a:lnTo>
                  <a:pt x="1544" y="764"/>
                </a:lnTo>
                <a:lnTo>
                  <a:pt x="1538" y="782"/>
                </a:lnTo>
                <a:lnTo>
                  <a:pt x="1538" y="782"/>
                </a:lnTo>
                <a:lnTo>
                  <a:pt x="1522" y="780"/>
                </a:lnTo>
                <a:lnTo>
                  <a:pt x="1522" y="780"/>
                </a:lnTo>
                <a:lnTo>
                  <a:pt x="1524" y="784"/>
                </a:lnTo>
                <a:lnTo>
                  <a:pt x="1528" y="784"/>
                </a:lnTo>
                <a:lnTo>
                  <a:pt x="1528" y="784"/>
                </a:lnTo>
                <a:lnTo>
                  <a:pt x="1526" y="786"/>
                </a:lnTo>
                <a:lnTo>
                  <a:pt x="1526" y="786"/>
                </a:lnTo>
                <a:lnTo>
                  <a:pt x="1526" y="792"/>
                </a:lnTo>
                <a:lnTo>
                  <a:pt x="1526" y="792"/>
                </a:lnTo>
                <a:lnTo>
                  <a:pt x="1520" y="792"/>
                </a:lnTo>
                <a:lnTo>
                  <a:pt x="1520" y="792"/>
                </a:lnTo>
                <a:lnTo>
                  <a:pt x="1518" y="790"/>
                </a:lnTo>
                <a:lnTo>
                  <a:pt x="1518" y="790"/>
                </a:lnTo>
                <a:lnTo>
                  <a:pt x="1520" y="788"/>
                </a:lnTo>
                <a:lnTo>
                  <a:pt x="1522" y="786"/>
                </a:lnTo>
                <a:lnTo>
                  <a:pt x="1522" y="786"/>
                </a:lnTo>
                <a:lnTo>
                  <a:pt x="1522" y="784"/>
                </a:lnTo>
                <a:lnTo>
                  <a:pt x="1520" y="782"/>
                </a:lnTo>
                <a:lnTo>
                  <a:pt x="1520" y="780"/>
                </a:lnTo>
                <a:lnTo>
                  <a:pt x="1518" y="780"/>
                </a:lnTo>
                <a:lnTo>
                  <a:pt x="1518" y="780"/>
                </a:lnTo>
                <a:lnTo>
                  <a:pt x="1514" y="784"/>
                </a:lnTo>
                <a:lnTo>
                  <a:pt x="1514" y="784"/>
                </a:lnTo>
                <a:lnTo>
                  <a:pt x="1516" y="790"/>
                </a:lnTo>
                <a:lnTo>
                  <a:pt x="1518" y="800"/>
                </a:lnTo>
                <a:lnTo>
                  <a:pt x="1518" y="800"/>
                </a:lnTo>
                <a:lnTo>
                  <a:pt x="1516" y="800"/>
                </a:lnTo>
                <a:lnTo>
                  <a:pt x="1514" y="800"/>
                </a:lnTo>
                <a:lnTo>
                  <a:pt x="1512" y="802"/>
                </a:lnTo>
                <a:lnTo>
                  <a:pt x="1512" y="802"/>
                </a:lnTo>
                <a:lnTo>
                  <a:pt x="1512" y="800"/>
                </a:lnTo>
                <a:lnTo>
                  <a:pt x="1510" y="800"/>
                </a:lnTo>
                <a:lnTo>
                  <a:pt x="1510" y="800"/>
                </a:lnTo>
                <a:lnTo>
                  <a:pt x="1508" y="802"/>
                </a:lnTo>
                <a:lnTo>
                  <a:pt x="1506" y="806"/>
                </a:lnTo>
                <a:lnTo>
                  <a:pt x="1500" y="810"/>
                </a:lnTo>
                <a:lnTo>
                  <a:pt x="1496" y="816"/>
                </a:lnTo>
                <a:lnTo>
                  <a:pt x="1494" y="818"/>
                </a:lnTo>
                <a:lnTo>
                  <a:pt x="1494" y="824"/>
                </a:lnTo>
                <a:lnTo>
                  <a:pt x="1494" y="824"/>
                </a:lnTo>
                <a:lnTo>
                  <a:pt x="1490" y="824"/>
                </a:lnTo>
                <a:lnTo>
                  <a:pt x="1486" y="826"/>
                </a:lnTo>
                <a:lnTo>
                  <a:pt x="1478" y="828"/>
                </a:lnTo>
                <a:lnTo>
                  <a:pt x="1478" y="828"/>
                </a:lnTo>
                <a:lnTo>
                  <a:pt x="1480" y="830"/>
                </a:lnTo>
                <a:lnTo>
                  <a:pt x="1482" y="832"/>
                </a:lnTo>
                <a:lnTo>
                  <a:pt x="1482" y="832"/>
                </a:lnTo>
                <a:lnTo>
                  <a:pt x="1490" y="828"/>
                </a:lnTo>
                <a:lnTo>
                  <a:pt x="1496" y="826"/>
                </a:lnTo>
                <a:lnTo>
                  <a:pt x="1510" y="826"/>
                </a:lnTo>
                <a:lnTo>
                  <a:pt x="1522" y="826"/>
                </a:lnTo>
                <a:lnTo>
                  <a:pt x="1534" y="826"/>
                </a:lnTo>
                <a:lnTo>
                  <a:pt x="1534" y="826"/>
                </a:lnTo>
                <a:lnTo>
                  <a:pt x="1536" y="846"/>
                </a:lnTo>
                <a:lnTo>
                  <a:pt x="1536" y="846"/>
                </a:lnTo>
                <a:lnTo>
                  <a:pt x="1530" y="850"/>
                </a:lnTo>
                <a:lnTo>
                  <a:pt x="1524" y="850"/>
                </a:lnTo>
                <a:lnTo>
                  <a:pt x="1518" y="850"/>
                </a:lnTo>
                <a:lnTo>
                  <a:pt x="1510" y="846"/>
                </a:lnTo>
                <a:lnTo>
                  <a:pt x="1510" y="846"/>
                </a:lnTo>
                <a:lnTo>
                  <a:pt x="1508" y="850"/>
                </a:lnTo>
                <a:lnTo>
                  <a:pt x="1504" y="852"/>
                </a:lnTo>
                <a:lnTo>
                  <a:pt x="1504" y="852"/>
                </a:lnTo>
                <a:lnTo>
                  <a:pt x="1504" y="860"/>
                </a:lnTo>
                <a:lnTo>
                  <a:pt x="1506" y="868"/>
                </a:lnTo>
                <a:lnTo>
                  <a:pt x="1508" y="874"/>
                </a:lnTo>
                <a:lnTo>
                  <a:pt x="1508" y="882"/>
                </a:lnTo>
                <a:lnTo>
                  <a:pt x="1508" y="882"/>
                </a:lnTo>
                <a:lnTo>
                  <a:pt x="1504" y="882"/>
                </a:lnTo>
                <a:lnTo>
                  <a:pt x="1502" y="882"/>
                </a:lnTo>
                <a:lnTo>
                  <a:pt x="1500" y="882"/>
                </a:lnTo>
                <a:lnTo>
                  <a:pt x="1498" y="882"/>
                </a:lnTo>
                <a:lnTo>
                  <a:pt x="1498" y="882"/>
                </a:lnTo>
                <a:lnTo>
                  <a:pt x="1500" y="892"/>
                </a:lnTo>
                <a:lnTo>
                  <a:pt x="1500" y="894"/>
                </a:lnTo>
                <a:lnTo>
                  <a:pt x="1494" y="896"/>
                </a:lnTo>
                <a:lnTo>
                  <a:pt x="1494" y="896"/>
                </a:lnTo>
                <a:lnTo>
                  <a:pt x="1492" y="894"/>
                </a:lnTo>
                <a:lnTo>
                  <a:pt x="1492" y="892"/>
                </a:lnTo>
                <a:lnTo>
                  <a:pt x="1490" y="886"/>
                </a:lnTo>
                <a:lnTo>
                  <a:pt x="1488" y="880"/>
                </a:lnTo>
                <a:lnTo>
                  <a:pt x="1486" y="878"/>
                </a:lnTo>
                <a:lnTo>
                  <a:pt x="1484" y="878"/>
                </a:lnTo>
                <a:lnTo>
                  <a:pt x="1484" y="878"/>
                </a:lnTo>
                <a:lnTo>
                  <a:pt x="1486" y="888"/>
                </a:lnTo>
                <a:lnTo>
                  <a:pt x="1486" y="898"/>
                </a:lnTo>
                <a:lnTo>
                  <a:pt x="1486" y="908"/>
                </a:lnTo>
                <a:lnTo>
                  <a:pt x="1482" y="916"/>
                </a:lnTo>
                <a:lnTo>
                  <a:pt x="1482" y="916"/>
                </a:lnTo>
                <a:lnTo>
                  <a:pt x="1460" y="902"/>
                </a:lnTo>
                <a:lnTo>
                  <a:pt x="1460" y="902"/>
                </a:lnTo>
                <a:lnTo>
                  <a:pt x="1460" y="900"/>
                </a:lnTo>
                <a:lnTo>
                  <a:pt x="1460" y="898"/>
                </a:lnTo>
                <a:lnTo>
                  <a:pt x="1462" y="896"/>
                </a:lnTo>
                <a:lnTo>
                  <a:pt x="1460" y="894"/>
                </a:lnTo>
                <a:lnTo>
                  <a:pt x="1460" y="894"/>
                </a:lnTo>
                <a:lnTo>
                  <a:pt x="1458" y="896"/>
                </a:lnTo>
                <a:lnTo>
                  <a:pt x="1456" y="898"/>
                </a:lnTo>
                <a:lnTo>
                  <a:pt x="1452" y="896"/>
                </a:lnTo>
                <a:lnTo>
                  <a:pt x="1446" y="890"/>
                </a:lnTo>
                <a:lnTo>
                  <a:pt x="1446" y="890"/>
                </a:lnTo>
                <a:lnTo>
                  <a:pt x="1446" y="878"/>
                </a:lnTo>
                <a:lnTo>
                  <a:pt x="1446" y="874"/>
                </a:lnTo>
                <a:lnTo>
                  <a:pt x="1442" y="870"/>
                </a:lnTo>
                <a:lnTo>
                  <a:pt x="1442" y="870"/>
                </a:lnTo>
                <a:lnTo>
                  <a:pt x="1446" y="868"/>
                </a:lnTo>
                <a:lnTo>
                  <a:pt x="1446" y="864"/>
                </a:lnTo>
                <a:lnTo>
                  <a:pt x="1442" y="856"/>
                </a:lnTo>
                <a:lnTo>
                  <a:pt x="1442" y="856"/>
                </a:lnTo>
                <a:lnTo>
                  <a:pt x="1446" y="856"/>
                </a:lnTo>
                <a:lnTo>
                  <a:pt x="1446" y="858"/>
                </a:lnTo>
                <a:lnTo>
                  <a:pt x="1446" y="856"/>
                </a:lnTo>
                <a:lnTo>
                  <a:pt x="1446" y="856"/>
                </a:lnTo>
                <a:lnTo>
                  <a:pt x="1444" y="848"/>
                </a:lnTo>
                <a:lnTo>
                  <a:pt x="1444" y="844"/>
                </a:lnTo>
                <a:lnTo>
                  <a:pt x="1446" y="844"/>
                </a:lnTo>
                <a:lnTo>
                  <a:pt x="1446" y="844"/>
                </a:lnTo>
                <a:lnTo>
                  <a:pt x="1444" y="842"/>
                </a:lnTo>
                <a:lnTo>
                  <a:pt x="1444" y="838"/>
                </a:lnTo>
                <a:lnTo>
                  <a:pt x="1442" y="834"/>
                </a:lnTo>
                <a:lnTo>
                  <a:pt x="1442" y="834"/>
                </a:lnTo>
                <a:lnTo>
                  <a:pt x="1446" y="834"/>
                </a:lnTo>
                <a:lnTo>
                  <a:pt x="1448" y="832"/>
                </a:lnTo>
                <a:lnTo>
                  <a:pt x="1450" y="828"/>
                </a:lnTo>
                <a:lnTo>
                  <a:pt x="1448" y="820"/>
                </a:lnTo>
                <a:lnTo>
                  <a:pt x="1450" y="814"/>
                </a:lnTo>
                <a:lnTo>
                  <a:pt x="1450" y="814"/>
                </a:lnTo>
                <a:lnTo>
                  <a:pt x="1454" y="814"/>
                </a:lnTo>
                <a:lnTo>
                  <a:pt x="1458" y="814"/>
                </a:lnTo>
                <a:lnTo>
                  <a:pt x="1458" y="812"/>
                </a:lnTo>
                <a:lnTo>
                  <a:pt x="1458" y="812"/>
                </a:lnTo>
                <a:lnTo>
                  <a:pt x="1456" y="810"/>
                </a:lnTo>
                <a:lnTo>
                  <a:pt x="1452" y="810"/>
                </a:lnTo>
                <a:lnTo>
                  <a:pt x="1452" y="810"/>
                </a:lnTo>
                <a:lnTo>
                  <a:pt x="1452" y="806"/>
                </a:lnTo>
                <a:lnTo>
                  <a:pt x="1450" y="802"/>
                </a:lnTo>
                <a:lnTo>
                  <a:pt x="1450" y="802"/>
                </a:lnTo>
                <a:lnTo>
                  <a:pt x="1452" y="802"/>
                </a:lnTo>
                <a:lnTo>
                  <a:pt x="1454" y="798"/>
                </a:lnTo>
                <a:lnTo>
                  <a:pt x="1454" y="798"/>
                </a:lnTo>
                <a:lnTo>
                  <a:pt x="1450" y="796"/>
                </a:lnTo>
                <a:lnTo>
                  <a:pt x="1450" y="796"/>
                </a:lnTo>
                <a:lnTo>
                  <a:pt x="1448" y="796"/>
                </a:lnTo>
                <a:lnTo>
                  <a:pt x="1448" y="796"/>
                </a:lnTo>
                <a:lnTo>
                  <a:pt x="1450" y="796"/>
                </a:lnTo>
                <a:lnTo>
                  <a:pt x="1452" y="794"/>
                </a:lnTo>
                <a:lnTo>
                  <a:pt x="1452" y="794"/>
                </a:lnTo>
                <a:lnTo>
                  <a:pt x="1452" y="792"/>
                </a:lnTo>
                <a:lnTo>
                  <a:pt x="1450" y="792"/>
                </a:lnTo>
                <a:lnTo>
                  <a:pt x="1448" y="792"/>
                </a:lnTo>
                <a:lnTo>
                  <a:pt x="1448" y="790"/>
                </a:lnTo>
                <a:lnTo>
                  <a:pt x="1448" y="790"/>
                </a:lnTo>
                <a:lnTo>
                  <a:pt x="1450" y="788"/>
                </a:lnTo>
                <a:lnTo>
                  <a:pt x="1450" y="784"/>
                </a:lnTo>
                <a:lnTo>
                  <a:pt x="1450" y="780"/>
                </a:lnTo>
                <a:lnTo>
                  <a:pt x="1450" y="776"/>
                </a:lnTo>
                <a:lnTo>
                  <a:pt x="1450" y="776"/>
                </a:lnTo>
                <a:lnTo>
                  <a:pt x="1454" y="774"/>
                </a:lnTo>
                <a:lnTo>
                  <a:pt x="1458" y="772"/>
                </a:lnTo>
                <a:lnTo>
                  <a:pt x="1458" y="772"/>
                </a:lnTo>
                <a:lnTo>
                  <a:pt x="1456" y="772"/>
                </a:lnTo>
                <a:lnTo>
                  <a:pt x="1454" y="772"/>
                </a:lnTo>
                <a:lnTo>
                  <a:pt x="1454" y="770"/>
                </a:lnTo>
                <a:lnTo>
                  <a:pt x="1454" y="770"/>
                </a:lnTo>
                <a:lnTo>
                  <a:pt x="1456" y="768"/>
                </a:lnTo>
                <a:lnTo>
                  <a:pt x="1458" y="768"/>
                </a:lnTo>
                <a:lnTo>
                  <a:pt x="1464" y="768"/>
                </a:lnTo>
                <a:lnTo>
                  <a:pt x="1464" y="768"/>
                </a:lnTo>
                <a:lnTo>
                  <a:pt x="1464" y="774"/>
                </a:lnTo>
                <a:lnTo>
                  <a:pt x="1462" y="776"/>
                </a:lnTo>
                <a:lnTo>
                  <a:pt x="1462" y="776"/>
                </a:lnTo>
                <a:lnTo>
                  <a:pt x="1464" y="776"/>
                </a:lnTo>
                <a:lnTo>
                  <a:pt x="1464" y="776"/>
                </a:lnTo>
                <a:lnTo>
                  <a:pt x="1478" y="770"/>
                </a:lnTo>
                <a:lnTo>
                  <a:pt x="1484" y="770"/>
                </a:lnTo>
                <a:lnTo>
                  <a:pt x="1488" y="770"/>
                </a:lnTo>
                <a:lnTo>
                  <a:pt x="1490" y="772"/>
                </a:lnTo>
                <a:lnTo>
                  <a:pt x="1490" y="772"/>
                </a:lnTo>
                <a:lnTo>
                  <a:pt x="1490" y="778"/>
                </a:lnTo>
                <a:lnTo>
                  <a:pt x="1490" y="780"/>
                </a:lnTo>
                <a:lnTo>
                  <a:pt x="1490" y="780"/>
                </a:lnTo>
                <a:lnTo>
                  <a:pt x="1480" y="784"/>
                </a:lnTo>
                <a:lnTo>
                  <a:pt x="1480" y="784"/>
                </a:lnTo>
                <a:lnTo>
                  <a:pt x="1482" y="786"/>
                </a:lnTo>
                <a:lnTo>
                  <a:pt x="1482" y="788"/>
                </a:lnTo>
                <a:lnTo>
                  <a:pt x="1482" y="790"/>
                </a:lnTo>
                <a:lnTo>
                  <a:pt x="1482" y="792"/>
                </a:lnTo>
                <a:lnTo>
                  <a:pt x="1482" y="792"/>
                </a:lnTo>
                <a:lnTo>
                  <a:pt x="1494" y="790"/>
                </a:lnTo>
                <a:lnTo>
                  <a:pt x="1500" y="786"/>
                </a:lnTo>
                <a:lnTo>
                  <a:pt x="1504" y="780"/>
                </a:lnTo>
                <a:lnTo>
                  <a:pt x="1504" y="780"/>
                </a:lnTo>
                <a:lnTo>
                  <a:pt x="1510" y="782"/>
                </a:lnTo>
                <a:lnTo>
                  <a:pt x="1516" y="778"/>
                </a:lnTo>
                <a:lnTo>
                  <a:pt x="1516" y="778"/>
                </a:lnTo>
                <a:lnTo>
                  <a:pt x="1496" y="772"/>
                </a:lnTo>
                <a:lnTo>
                  <a:pt x="1486" y="766"/>
                </a:lnTo>
                <a:lnTo>
                  <a:pt x="1478" y="760"/>
                </a:lnTo>
                <a:lnTo>
                  <a:pt x="1478" y="760"/>
                </a:lnTo>
                <a:lnTo>
                  <a:pt x="1444" y="760"/>
                </a:lnTo>
                <a:lnTo>
                  <a:pt x="1444" y="760"/>
                </a:lnTo>
                <a:lnTo>
                  <a:pt x="1414" y="760"/>
                </a:lnTo>
                <a:lnTo>
                  <a:pt x="1414" y="760"/>
                </a:lnTo>
                <a:lnTo>
                  <a:pt x="1412" y="764"/>
                </a:lnTo>
                <a:lnTo>
                  <a:pt x="1410" y="770"/>
                </a:lnTo>
                <a:lnTo>
                  <a:pt x="1410" y="770"/>
                </a:lnTo>
                <a:lnTo>
                  <a:pt x="1412" y="770"/>
                </a:lnTo>
                <a:lnTo>
                  <a:pt x="1414" y="772"/>
                </a:lnTo>
                <a:lnTo>
                  <a:pt x="1414" y="772"/>
                </a:lnTo>
                <a:lnTo>
                  <a:pt x="1410" y="772"/>
                </a:lnTo>
                <a:lnTo>
                  <a:pt x="1410" y="772"/>
                </a:lnTo>
                <a:lnTo>
                  <a:pt x="1410" y="774"/>
                </a:lnTo>
                <a:lnTo>
                  <a:pt x="1410" y="774"/>
                </a:lnTo>
                <a:lnTo>
                  <a:pt x="1412" y="774"/>
                </a:lnTo>
                <a:lnTo>
                  <a:pt x="1414" y="774"/>
                </a:lnTo>
                <a:lnTo>
                  <a:pt x="1416" y="772"/>
                </a:lnTo>
                <a:lnTo>
                  <a:pt x="1418" y="772"/>
                </a:lnTo>
                <a:lnTo>
                  <a:pt x="1418" y="772"/>
                </a:lnTo>
                <a:lnTo>
                  <a:pt x="1418" y="778"/>
                </a:lnTo>
                <a:lnTo>
                  <a:pt x="1418" y="780"/>
                </a:lnTo>
                <a:lnTo>
                  <a:pt x="1420" y="780"/>
                </a:lnTo>
                <a:lnTo>
                  <a:pt x="1420" y="780"/>
                </a:lnTo>
                <a:lnTo>
                  <a:pt x="1420" y="774"/>
                </a:lnTo>
                <a:lnTo>
                  <a:pt x="1420" y="768"/>
                </a:lnTo>
                <a:lnTo>
                  <a:pt x="1420" y="768"/>
                </a:lnTo>
                <a:lnTo>
                  <a:pt x="1424" y="770"/>
                </a:lnTo>
                <a:lnTo>
                  <a:pt x="1426" y="774"/>
                </a:lnTo>
                <a:lnTo>
                  <a:pt x="1426" y="778"/>
                </a:lnTo>
                <a:lnTo>
                  <a:pt x="1428" y="780"/>
                </a:lnTo>
                <a:lnTo>
                  <a:pt x="1428" y="780"/>
                </a:lnTo>
                <a:lnTo>
                  <a:pt x="1432" y="780"/>
                </a:lnTo>
                <a:lnTo>
                  <a:pt x="1434" y="778"/>
                </a:lnTo>
                <a:lnTo>
                  <a:pt x="1434" y="778"/>
                </a:lnTo>
                <a:lnTo>
                  <a:pt x="1436" y="780"/>
                </a:lnTo>
                <a:lnTo>
                  <a:pt x="1438" y="782"/>
                </a:lnTo>
                <a:lnTo>
                  <a:pt x="1438" y="782"/>
                </a:lnTo>
                <a:lnTo>
                  <a:pt x="1438" y="784"/>
                </a:lnTo>
                <a:lnTo>
                  <a:pt x="1438" y="784"/>
                </a:lnTo>
                <a:lnTo>
                  <a:pt x="1436" y="784"/>
                </a:lnTo>
                <a:lnTo>
                  <a:pt x="1434" y="790"/>
                </a:lnTo>
                <a:lnTo>
                  <a:pt x="1432" y="794"/>
                </a:lnTo>
                <a:lnTo>
                  <a:pt x="1428" y="796"/>
                </a:lnTo>
                <a:lnTo>
                  <a:pt x="1428" y="796"/>
                </a:lnTo>
                <a:lnTo>
                  <a:pt x="1428" y="794"/>
                </a:lnTo>
                <a:lnTo>
                  <a:pt x="1426" y="794"/>
                </a:lnTo>
                <a:lnTo>
                  <a:pt x="1424" y="792"/>
                </a:lnTo>
                <a:lnTo>
                  <a:pt x="1424" y="790"/>
                </a:lnTo>
                <a:lnTo>
                  <a:pt x="1424" y="790"/>
                </a:lnTo>
                <a:lnTo>
                  <a:pt x="1430" y="790"/>
                </a:lnTo>
                <a:lnTo>
                  <a:pt x="1434" y="788"/>
                </a:lnTo>
                <a:lnTo>
                  <a:pt x="1434" y="788"/>
                </a:lnTo>
                <a:lnTo>
                  <a:pt x="1430" y="786"/>
                </a:lnTo>
                <a:lnTo>
                  <a:pt x="1428" y="782"/>
                </a:lnTo>
                <a:lnTo>
                  <a:pt x="1422" y="776"/>
                </a:lnTo>
                <a:lnTo>
                  <a:pt x="1422" y="776"/>
                </a:lnTo>
                <a:lnTo>
                  <a:pt x="1422" y="778"/>
                </a:lnTo>
                <a:lnTo>
                  <a:pt x="1424" y="780"/>
                </a:lnTo>
                <a:lnTo>
                  <a:pt x="1426" y="782"/>
                </a:lnTo>
                <a:lnTo>
                  <a:pt x="1426" y="784"/>
                </a:lnTo>
                <a:lnTo>
                  <a:pt x="1426" y="784"/>
                </a:lnTo>
                <a:lnTo>
                  <a:pt x="1418" y="784"/>
                </a:lnTo>
                <a:lnTo>
                  <a:pt x="1410" y="784"/>
                </a:lnTo>
                <a:lnTo>
                  <a:pt x="1410" y="784"/>
                </a:lnTo>
                <a:lnTo>
                  <a:pt x="1408" y="780"/>
                </a:lnTo>
                <a:lnTo>
                  <a:pt x="1408" y="778"/>
                </a:lnTo>
                <a:lnTo>
                  <a:pt x="1406" y="776"/>
                </a:lnTo>
                <a:lnTo>
                  <a:pt x="1406" y="776"/>
                </a:lnTo>
                <a:lnTo>
                  <a:pt x="1404" y="776"/>
                </a:lnTo>
                <a:lnTo>
                  <a:pt x="1404" y="776"/>
                </a:lnTo>
                <a:lnTo>
                  <a:pt x="1400" y="778"/>
                </a:lnTo>
                <a:lnTo>
                  <a:pt x="1400" y="778"/>
                </a:lnTo>
                <a:lnTo>
                  <a:pt x="1400" y="776"/>
                </a:lnTo>
                <a:lnTo>
                  <a:pt x="1400" y="776"/>
                </a:lnTo>
                <a:lnTo>
                  <a:pt x="1402" y="768"/>
                </a:lnTo>
                <a:lnTo>
                  <a:pt x="1406" y="760"/>
                </a:lnTo>
                <a:lnTo>
                  <a:pt x="1418" y="740"/>
                </a:lnTo>
                <a:lnTo>
                  <a:pt x="1442" y="710"/>
                </a:lnTo>
                <a:lnTo>
                  <a:pt x="1442" y="710"/>
                </a:lnTo>
                <a:close/>
                <a:moveTo>
                  <a:pt x="1494" y="776"/>
                </a:moveTo>
                <a:lnTo>
                  <a:pt x="1504" y="776"/>
                </a:lnTo>
                <a:lnTo>
                  <a:pt x="1504" y="776"/>
                </a:lnTo>
                <a:lnTo>
                  <a:pt x="1502" y="780"/>
                </a:lnTo>
                <a:lnTo>
                  <a:pt x="1500" y="780"/>
                </a:lnTo>
                <a:lnTo>
                  <a:pt x="1496" y="780"/>
                </a:lnTo>
                <a:lnTo>
                  <a:pt x="1494" y="776"/>
                </a:lnTo>
                <a:lnTo>
                  <a:pt x="1494" y="776"/>
                </a:lnTo>
                <a:close/>
                <a:moveTo>
                  <a:pt x="1390" y="560"/>
                </a:moveTo>
                <a:lnTo>
                  <a:pt x="1390" y="560"/>
                </a:lnTo>
                <a:lnTo>
                  <a:pt x="1392" y="562"/>
                </a:lnTo>
                <a:lnTo>
                  <a:pt x="1392" y="562"/>
                </a:lnTo>
                <a:lnTo>
                  <a:pt x="1426" y="592"/>
                </a:lnTo>
                <a:lnTo>
                  <a:pt x="1426" y="592"/>
                </a:lnTo>
                <a:lnTo>
                  <a:pt x="1402" y="592"/>
                </a:lnTo>
                <a:lnTo>
                  <a:pt x="1402" y="592"/>
                </a:lnTo>
                <a:lnTo>
                  <a:pt x="1362" y="546"/>
                </a:lnTo>
                <a:lnTo>
                  <a:pt x="1336" y="512"/>
                </a:lnTo>
                <a:lnTo>
                  <a:pt x="1336" y="512"/>
                </a:lnTo>
                <a:lnTo>
                  <a:pt x="1336" y="512"/>
                </a:lnTo>
                <a:lnTo>
                  <a:pt x="1338" y="512"/>
                </a:lnTo>
                <a:lnTo>
                  <a:pt x="1350" y="522"/>
                </a:lnTo>
                <a:lnTo>
                  <a:pt x="1390" y="560"/>
                </a:lnTo>
                <a:lnTo>
                  <a:pt x="1390" y="560"/>
                </a:lnTo>
                <a:close/>
                <a:moveTo>
                  <a:pt x="1288" y="518"/>
                </a:moveTo>
                <a:lnTo>
                  <a:pt x="1288" y="518"/>
                </a:lnTo>
                <a:lnTo>
                  <a:pt x="1330" y="554"/>
                </a:lnTo>
                <a:lnTo>
                  <a:pt x="1354" y="572"/>
                </a:lnTo>
                <a:lnTo>
                  <a:pt x="1370" y="586"/>
                </a:lnTo>
                <a:lnTo>
                  <a:pt x="1370" y="586"/>
                </a:lnTo>
                <a:lnTo>
                  <a:pt x="1380" y="592"/>
                </a:lnTo>
                <a:lnTo>
                  <a:pt x="1380" y="592"/>
                </a:lnTo>
                <a:lnTo>
                  <a:pt x="1364" y="592"/>
                </a:lnTo>
                <a:lnTo>
                  <a:pt x="1364" y="592"/>
                </a:lnTo>
                <a:lnTo>
                  <a:pt x="1354" y="578"/>
                </a:lnTo>
                <a:lnTo>
                  <a:pt x="1340" y="566"/>
                </a:lnTo>
                <a:lnTo>
                  <a:pt x="1340" y="566"/>
                </a:lnTo>
                <a:lnTo>
                  <a:pt x="1310" y="542"/>
                </a:lnTo>
                <a:lnTo>
                  <a:pt x="1288" y="522"/>
                </a:lnTo>
                <a:lnTo>
                  <a:pt x="1288" y="518"/>
                </a:lnTo>
                <a:close/>
                <a:moveTo>
                  <a:pt x="1106" y="522"/>
                </a:moveTo>
                <a:lnTo>
                  <a:pt x="1106" y="522"/>
                </a:lnTo>
                <a:lnTo>
                  <a:pt x="1108" y="524"/>
                </a:lnTo>
                <a:lnTo>
                  <a:pt x="1108" y="532"/>
                </a:lnTo>
                <a:lnTo>
                  <a:pt x="1106" y="552"/>
                </a:lnTo>
                <a:lnTo>
                  <a:pt x="1106" y="574"/>
                </a:lnTo>
                <a:lnTo>
                  <a:pt x="1106" y="582"/>
                </a:lnTo>
                <a:lnTo>
                  <a:pt x="1110" y="590"/>
                </a:lnTo>
                <a:lnTo>
                  <a:pt x="1110" y="590"/>
                </a:lnTo>
                <a:lnTo>
                  <a:pt x="1116" y="594"/>
                </a:lnTo>
                <a:lnTo>
                  <a:pt x="1116" y="594"/>
                </a:lnTo>
                <a:lnTo>
                  <a:pt x="1108" y="592"/>
                </a:lnTo>
                <a:lnTo>
                  <a:pt x="1108" y="592"/>
                </a:lnTo>
                <a:lnTo>
                  <a:pt x="1094" y="586"/>
                </a:lnTo>
                <a:lnTo>
                  <a:pt x="1088" y="580"/>
                </a:lnTo>
                <a:lnTo>
                  <a:pt x="1082" y="574"/>
                </a:lnTo>
                <a:lnTo>
                  <a:pt x="1076" y="568"/>
                </a:lnTo>
                <a:lnTo>
                  <a:pt x="1076" y="568"/>
                </a:lnTo>
                <a:lnTo>
                  <a:pt x="1072" y="564"/>
                </a:lnTo>
                <a:lnTo>
                  <a:pt x="1072" y="564"/>
                </a:lnTo>
                <a:lnTo>
                  <a:pt x="1094" y="534"/>
                </a:lnTo>
                <a:lnTo>
                  <a:pt x="1102" y="526"/>
                </a:lnTo>
                <a:lnTo>
                  <a:pt x="1106" y="522"/>
                </a:lnTo>
                <a:lnTo>
                  <a:pt x="1106" y="522"/>
                </a:lnTo>
                <a:close/>
                <a:moveTo>
                  <a:pt x="1056" y="534"/>
                </a:moveTo>
                <a:lnTo>
                  <a:pt x="1056" y="534"/>
                </a:lnTo>
                <a:lnTo>
                  <a:pt x="1050" y="518"/>
                </a:lnTo>
                <a:lnTo>
                  <a:pt x="1050" y="518"/>
                </a:lnTo>
                <a:lnTo>
                  <a:pt x="1068" y="500"/>
                </a:lnTo>
                <a:lnTo>
                  <a:pt x="1076" y="488"/>
                </a:lnTo>
                <a:lnTo>
                  <a:pt x="1076" y="488"/>
                </a:lnTo>
                <a:lnTo>
                  <a:pt x="1056" y="534"/>
                </a:lnTo>
                <a:lnTo>
                  <a:pt x="1056" y="534"/>
                </a:lnTo>
                <a:close/>
                <a:moveTo>
                  <a:pt x="1086" y="440"/>
                </a:moveTo>
                <a:lnTo>
                  <a:pt x="1086" y="440"/>
                </a:lnTo>
                <a:lnTo>
                  <a:pt x="1084" y="448"/>
                </a:lnTo>
                <a:lnTo>
                  <a:pt x="1080" y="468"/>
                </a:lnTo>
                <a:lnTo>
                  <a:pt x="1072" y="490"/>
                </a:lnTo>
                <a:lnTo>
                  <a:pt x="1066" y="500"/>
                </a:lnTo>
                <a:lnTo>
                  <a:pt x="1058" y="508"/>
                </a:lnTo>
                <a:lnTo>
                  <a:pt x="1058" y="508"/>
                </a:lnTo>
                <a:lnTo>
                  <a:pt x="1050" y="516"/>
                </a:lnTo>
                <a:lnTo>
                  <a:pt x="1050" y="516"/>
                </a:lnTo>
                <a:lnTo>
                  <a:pt x="1044" y="508"/>
                </a:lnTo>
                <a:lnTo>
                  <a:pt x="1038" y="500"/>
                </a:lnTo>
                <a:lnTo>
                  <a:pt x="1024" y="480"/>
                </a:lnTo>
                <a:lnTo>
                  <a:pt x="1024" y="480"/>
                </a:lnTo>
                <a:lnTo>
                  <a:pt x="1022" y="474"/>
                </a:lnTo>
                <a:lnTo>
                  <a:pt x="1022" y="474"/>
                </a:lnTo>
                <a:lnTo>
                  <a:pt x="1054" y="456"/>
                </a:lnTo>
                <a:lnTo>
                  <a:pt x="1054" y="456"/>
                </a:lnTo>
                <a:lnTo>
                  <a:pt x="1068" y="446"/>
                </a:lnTo>
                <a:lnTo>
                  <a:pt x="1078" y="442"/>
                </a:lnTo>
                <a:lnTo>
                  <a:pt x="1086" y="440"/>
                </a:lnTo>
                <a:lnTo>
                  <a:pt x="1086" y="440"/>
                </a:lnTo>
                <a:close/>
                <a:moveTo>
                  <a:pt x="1042" y="452"/>
                </a:moveTo>
                <a:lnTo>
                  <a:pt x="1042" y="452"/>
                </a:lnTo>
                <a:lnTo>
                  <a:pt x="1022" y="468"/>
                </a:lnTo>
                <a:lnTo>
                  <a:pt x="1022" y="468"/>
                </a:lnTo>
                <a:lnTo>
                  <a:pt x="1020" y="462"/>
                </a:lnTo>
                <a:lnTo>
                  <a:pt x="1020" y="462"/>
                </a:lnTo>
                <a:lnTo>
                  <a:pt x="1042" y="452"/>
                </a:lnTo>
                <a:lnTo>
                  <a:pt x="1042" y="452"/>
                </a:lnTo>
                <a:close/>
                <a:moveTo>
                  <a:pt x="968" y="548"/>
                </a:moveTo>
                <a:lnTo>
                  <a:pt x="968" y="548"/>
                </a:lnTo>
                <a:lnTo>
                  <a:pt x="972" y="566"/>
                </a:lnTo>
                <a:lnTo>
                  <a:pt x="980" y="588"/>
                </a:lnTo>
                <a:lnTo>
                  <a:pt x="980" y="588"/>
                </a:lnTo>
                <a:lnTo>
                  <a:pt x="954" y="616"/>
                </a:lnTo>
                <a:lnTo>
                  <a:pt x="954" y="616"/>
                </a:lnTo>
                <a:lnTo>
                  <a:pt x="980" y="590"/>
                </a:lnTo>
                <a:lnTo>
                  <a:pt x="980" y="590"/>
                </a:lnTo>
                <a:lnTo>
                  <a:pt x="994" y="622"/>
                </a:lnTo>
                <a:lnTo>
                  <a:pt x="994" y="622"/>
                </a:lnTo>
                <a:lnTo>
                  <a:pt x="994" y="622"/>
                </a:lnTo>
                <a:lnTo>
                  <a:pt x="994" y="622"/>
                </a:lnTo>
                <a:lnTo>
                  <a:pt x="994" y="622"/>
                </a:lnTo>
                <a:lnTo>
                  <a:pt x="994" y="622"/>
                </a:lnTo>
                <a:lnTo>
                  <a:pt x="1016" y="664"/>
                </a:lnTo>
                <a:lnTo>
                  <a:pt x="1026" y="678"/>
                </a:lnTo>
                <a:lnTo>
                  <a:pt x="1032" y="686"/>
                </a:lnTo>
                <a:lnTo>
                  <a:pt x="1032" y="686"/>
                </a:lnTo>
                <a:lnTo>
                  <a:pt x="1042" y="696"/>
                </a:lnTo>
                <a:lnTo>
                  <a:pt x="1052" y="712"/>
                </a:lnTo>
                <a:lnTo>
                  <a:pt x="1068" y="748"/>
                </a:lnTo>
                <a:lnTo>
                  <a:pt x="1068" y="748"/>
                </a:lnTo>
                <a:lnTo>
                  <a:pt x="1056" y="758"/>
                </a:lnTo>
                <a:lnTo>
                  <a:pt x="1056" y="758"/>
                </a:lnTo>
                <a:lnTo>
                  <a:pt x="1050" y="754"/>
                </a:lnTo>
                <a:lnTo>
                  <a:pt x="1050" y="754"/>
                </a:lnTo>
                <a:lnTo>
                  <a:pt x="1044" y="760"/>
                </a:lnTo>
                <a:lnTo>
                  <a:pt x="1044" y="760"/>
                </a:lnTo>
                <a:lnTo>
                  <a:pt x="1046" y="760"/>
                </a:lnTo>
                <a:lnTo>
                  <a:pt x="1046" y="760"/>
                </a:lnTo>
                <a:lnTo>
                  <a:pt x="1048" y="766"/>
                </a:lnTo>
                <a:lnTo>
                  <a:pt x="1046" y="770"/>
                </a:lnTo>
                <a:lnTo>
                  <a:pt x="1046" y="770"/>
                </a:lnTo>
                <a:lnTo>
                  <a:pt x="1036" y="782"/>
                </a:lnTo>
                <a:lnTo>
                  <a:pt x="1036" y="782"/>
                </a:lnTo>
                <a:lnTo>
                  <a:pt x="1032" y="784"/>
                </a:lnTo>
                <a:lnTo>
                  <a:pt x="1030" y="788"/>
                </a:lnTo>
                <a:lnTo>
                  <a:pt x="1030" y="788"/>
                </a:lnTo>
                <a:lnTo>
                  <a:pt x="1032" y="794"/>
                </a:lnTo>
                <a:lnTo>
                  <a:pt x="1030" y="798"/>
                </a:lnTo>
                <a:lnTo>
                  <a:pt x="1026" y="806"/>
                </a:lnTo>
                <a:lnTo>
                  <a:pt x="1026" y="806"/>
                </a:lnTo>
                <a:lnTo>
                  <a:pt x="1024" y="806"/>
                </a:lnTo>
                <a:lnTo>
                  <a:pt x="1020" y="806"/>
                </a:lnTo>
                <a:lnTo>
                  <a:pt x="1016" y="804"/>
                </a:lnTo>
                <a:lnTo>
                  <a:pt x="1016" y="804"/>
                </a:lnTo>
                <a:lnTo>
                  <a:pt x="1014" y="806"/>
                </a:lnTo>
                <a:lnTo>
                  <a:pt x="1010" y="808"/>
                </a:lnTo>
                <a:lnTo>
                  <a:pt x="1010" y="808"/>
                </a:lnTo>
                <a:lnTo>
                  <a:pt x="1006" y="794"/>
                </a:lnTo>
                <a:lnTo>
                  <a:pt x="994" y="774"/>
                </a:lnTo>
                <a:lnTo>
                  <a:pt x="994" y="774"/>
                </a:lnTo>
                <a:lnTo>
                  <a:pt x="986" y="754"/>
                </a:lnTo>
                <a:lnTo>
                  <a:pt x="980" y="736"/>
                </a:lnTo>
                <a:lnTo>
                  <a:pt x="974" y="724"/>
                </a:lnTo>
                <a:lnTo>
                  <a:pt x="974" y="724"/>
                </a:lnTo>
                <a:lnTo>
                  <a:pt x="968" y="712"/>
                </a:lnTo>
                <a:lnTo>
                  <a:pt x="962" y="694"/>
                </a:lnTo>
                <a:lnTo>
                  <a:pt x="956" y="678"/>
                </a:lnTo>
                <a:lnTo>
                  <a:pt x="954" y="672"/>
                </a:lnTo>
                <a:lnTo>
                  <a:pt x="952" y="672"/>
                </a:lnTo>
                <a:lnTo>
                  <a:pt x="952" y="672"/>
                </a:lnTo>
                <a:lnTo>
                  <a:pt x="952" y="670"/>
                </a:lnTo>
                <a:lnTo>
                  <a:pt x="950" y="664"/>
                </a:lnTo>
                <a:lnTo>
                  <a:pt x="950" y="644"/>
                </a:lnTo>
                <a:lnTo>
                  <a:pt x="952" y="610"/>
                </a:lnTo>
                <a:lnTo>
                  <a:pt x="952" y="610"/>
                </a:lnTo>
                <a:lnTo>
                  <a:pt x="954" y="600"/>
                </a:lnTo>
                <a:lnTo>
                  <a:pt x="958" y="586"/>
                </a:lnTo>
                <a:lnTo>
                  <a:pt x="962" y="570"/>
                </a:lnTo>
                <a:lnTo>
                  <a:pt x="964" y="556"/>
                </a:lnTo>
                <a:lnTo>
                  <a:pt x="964" y="556"/>
                </a:lnTo>
                <a:lnTo>
                  <a:pt x="964" y="530"/>
                </a:lnTo>
                <a:lnTo>
                  <a:pt x="962" y="522"/>
                </a:lnTo>
                <a:lnTo>
                  <a:pt x="960" y="516"/>
                </a:lnTo>
                <a:lnTo>
                  <a:pt x="960" y="516"/>
                </a:lnTo>
                <a:lnTo>
                  <a:pt x="960" y="510"/>
                </a:lnTo>
                <a:lnTo>
                  <a:pt x="960" y="510"/>
                </a:lnTo>
                <a:lnTo>
                  <a:pt x="960" y="510"/>
                </a:lnTo>
                <a:lnTo>
                  <a:pt x="960" y="510"/>
                </a:lnTo>
                <a:lnTo>
                  <a:pt x="966" y="530"/>
                </a:lnTo>
                <a:lnTo>
                  <a:pt x="968" y="548"/>
                </a:lnTo>
                <a:lnTo>
                  <a:pt x="968" y="548"/>
                </a:lnTo>
                <a:close/>
                <a:moveTo>
                  <a:pt x="958" y="510"/>
                </a:moveTo>
                <a:lnTo>
                  <a:pt x="958" y="510"/>
                </a:lnTo>
                <a:lnTo>
                  <a:pt x="958" y="498"/>
                </a:lnTo>
                <a:lnTo>
                  <a:pt x="958" y="498"/>
                </a:lnTo>
                <a:lnTo>
                  <a:pt x="960" y="508"/>
                </a:lnTo>
                <a:lnTo>
                  <a:pt x="960" y="508"/>
                </a:lnTo>
                <a:lnTo>
                  <a:pt x="958" y="510"/>
                </a:lnTo>
                <a:lnTo>
                  <a:pt x="958" y="510"/>
                </a:lnTo>
                <a:close/>
                <a:moveTo>
                  <a:pt x="700" y="746"/>
                </a:moveTo>
                <a:lnTo>
                  <a:pt x="700" y="746"/>
                </a:lnTo>
                <a:lnTo>
                  <a:pt x="702" y="744"/>
                </a:lnTo>
                <a:lnTo>
                  <a:pt x="706" y="744"/>
                </a:lnTo>
                <a:lnTo>
                  <a:pt x="706" y="744"/>
                </a:lnTo>
                <a:lnTo>
                  <a:pt x="700" y="750"/>
                </a:lnTo>
                <a:lnTo>
                  <a:pt x="700" y="750"/>
                </a:lnTo>
                <a:lnTo>
                  <a:pt x="700" y="748"/>
                </a:lnTo>
                <a:lnTo>
                  <a:pt x="700" y="746"/>
                </a:lnTo>
                <a:lnTo>
                  <a:pt x="700" y="746"/>
                </a:lnTo>
                <a:close/>
                <a:moveTo>
                  <a:pt x="258" y="1078"/>
                </a:moveTo>
                <a:lnTo>
                  <a:pt x="258" y="1078"/>
                </a:lnTo>
                <a:lnTo>
                  <a:pt x="254" y="1076"/>
                </a:lnTo>
                <a:lnTo>
                  <a:pt x="254" y="1072"/>
                </a:lnTo>
                <a:lnTo>
                  <a:pt x="254" y="1072"/>
                </a:lnTo>
                <a:lnTo>
                  <a:pt x="258" y="1066"/>
                </a:lnTo>
                <a:lnTo>
                  <a:pt x="266" y="1060"/>
                </a:lnTo>
                <a:lnTo>
                  <a:pt x="274" y="1056"/>
                </a:lnTo>
                <a:lnTo>
                  <a:pt x="284" y="1052"/>
                </a:lnTo>
                <a:lnTo>
                  <a:pt x="284" y="1052"/>
                </a:lnTo>
                <a:lnTo>
                  <a:pt x="282" y="1062"/>
                </a:lnTo>
                <a:lnTo>
                  <a:pt x="282" y="1062"/>
                </a:lnTo>
                <a:lnTo>
                  <a:pt x="276" y="1064"/>
                </a:lnTo>
                <a:lnTo>
                  <a:pt x="268" y="1066"/>
                </a:lnTo>
                <a:lnTo>
                  <a:pt x="262" y="1072"/>
                </a:lnTo>
                <a:lnTo>
                  <a:pt x="258" y="1078"/>
                </a:lnTo>
                <a:lnTo>
                  <a:pt x="258" y="1078"/>
                </a:lnTo>
                <a:close/>
                <a:moveTo>
                  <a:pt x="294" y="1242"/>
                </a:moveTo>
                <a:lnTo>
                  <a:pt x="294" y="1242"/>
                </a:lnTo>
                <a:lnTo>
                  <a:pt x="286" y="1240"/>
                </a:lnTo>
                <a:lnTo>
                  <a:pt x="282" y="1238"/>
                </a:lnTo>
                <a:lnTo>
                  <a:pt x="272" y="1228"/>
                </a:lnTo>
                <a:lnTo>
                  <a:pt x="272" y="1228"/>
                </a:lnTo>
                <a:lnTo>
                  <a:pt x="282" y="1226"/>
                </a:lnTo>
                <a:lnTo>
                  <a:pt x="290" y="1224"/>
                </a:lnTo>
                <a:lnTo>
                  <a:pt x="300" y="1222"/>
                </a:lnTo>
                <a:lnTo>
                  <a:pt x="310" y="1226"/>
                </a:lnTo>
                <a:lnTo>
                  <a:pt x="310" y="1226"/>
                </a:lnTo>
                <a:lnTo>
                  <a:pt x="308" y="1230"/>
                </a:lnTo>
                <a:lnTo>
                  <a:pt x="302" y="1234"/>
                </a:lnTo>
                <a:lnTo>
                  <a:pt x="294" y="1242"/>
                </a:lnTo>
                <a:lnTo>
                  <a:pt x="294" y="1242"/>
                </a:lnTo>
                <a:close/>
                <a:moveTo>
                  <a:pt x="314" y="1244"/>
                </a:moveTo>
                <a:lnTo>
                  <a:pt x="314" y="1244"/>
                </a:lnTo>
                <a:lnTo>
                  <a:pt x="316" y="1236"/>
                </a:lnTo>
                <a:lnTo>
                  <a:pt x="314" y="1228"/>
                </a:lnTo>
                <a:lnTo>
                  <a:pt x="314" y="1228"/>
                </a:lnTo>
                <a:lnTo>
                  <a:pt x="316" y="1228"/>
                </a:lnTo>
                <a:lnTo>
                  <a:pt x="316" y="1228"/>
                </a:lnTo>
                <a:lnTo>
                  <a:pt x="318" y="1238"/>
                </a:lnTo>
                <a:lnTo>
                  <a:pt x="318" y="1250"/>
                </a:lnTo>
                <a:lnTo>
                  <a:pt x="318" y="1250"/>
                </a:lnTo>
                <a:lnTo>
                  <a:pt x="314" y="1244"/>
                </a:lnTo>
                <a:lnTo>
                  <a:pt x="314" y="1244"/>
                </a:lnTo>
                <a:close/>
                <a:moveTo>
                  <a:pt x="834" y="1256"/>
                </a:moveTo>
                <a:lnTo>
                  <a:pt x="834" y="1256"/>
                </a:lnTo>
                <a:lnTo>
                  <a:pt x="834" y="1252"/>
                </a:lnTo>
                <a:lnTo>
                  <a:pt x="834" y="1252"/>
                </a:lnTo>
                <a:lnTo>
                  <a:pt x="842" y="1254"/>
                </a:lnTo>
                <a:lnTo>
                  <a:pt x="848" y="1256"/>
                </a:lnTo>
                <a:lnTo>
                  <a:pt x="848" y="1256"/>
                </a:lnTo>
                <a:lnTo>
                  <a:pt x="846" y="1260"/>
                </a:lnTo>
                <a:lnTo>
                  <a:pt x="846" y="1260"/>
                </a:lnTo>
                <a:lnTo>
                  <a:pt x="834" y="1256"/>
                </a:lnTo>
                <a:lnTo>
                  <a:pt x="834" y="1256"/>
                </a:lnTo>
                <a:close/>
                <a:moveTo>
                  <a:pt x="850" y="1262"/>
                </a:moveTo>
                <a:lnTo>
                  <a:pt x="850" y="1262"/>
                </a:lnTo>
                <a:lnTo>
                  <a:pt x="858" y="1254"/>
                </a:lnTo>
                <a:lnTo>
                  <a:pt x="858" y="1254"/>
                </a:lnTo>
                <a:lnTo>
                  <a:pt x="864" y="1264"/>
                </a:lnTo>
                <a:lnTo>
                  <a:pt x="870" y="1274"/>
                </a:lnTo>
                <a:lnTo>
                  <a:pt x="870" y="1274"/>
                </a:lnTo>
                <a:lnTo>
                  <a:pt x="850" y="1262"/>
                </a:lnTo>
                <a:lnTo>
                  <a:pt x="850" y="1262"/>
                </a:lnTo>
                <a:close/>
                <a:moveTo>
                  <a:pt x="934" y="1272"/>
                </a:moveTo>
                <a:lnTo>
                  <a:pt x="934" y="1272"/>
                </a:lnTo>
                <a:lnTo>
                  <a:pt x="934" y="1288"/>
                </a:lnTo>
                <a:lnTo>
                  <a:pt x="932" y="1294"/>
                </a:lnTo>
                <a:lnTo>
                  <a:pt x="928" y="1300"/>
                </a:lnTo>
                <a:lnTo>
                  <a:pt x="928" y="1300"/>
                </a:lnTo>
                <a:lnTo>
                  <a:pt x="932" y="1306"/>
                </a:lnTo>
                <a:lnTo>
                  <a:pt x="934" y="1312"/>
                </a:lnTo>
                <a:lnTo>
                  <a:pt x="934" y="1312"/>
                </a:lnTo>
                <a:lnTo>
                  <a:pt x="934" y="1314"/>
                </a:lnTo>
                <a:lnTo>
                  <a:pt x="934" y="1314"/>
                </a:lnTo>
                <a:lnTo>
                  <a:pt x="924" y="1312"/>
                </a:lnTo>
                <a:lnTo>
                  <a:pt x="916" y="1308"/>
                </a:lnTo>
                <a:lnTo>
                  <a:pt x="912" y="1302"/>
                </a:lnTo>
                <a:lnTo>
                  <a:pt x="910" y="1294"/>
                </a:lnTo>
                <a:lnTo>
                  <a:pt x="912" y="1286"/>
                </a:lnTo>
                <a:lnTo>
                  <a:pt x="918" y="1280"/>
                </a:lnTo>
                <a:lnTo>
                  <a:pt x="924" y="1276"/>
                </a:lnTo>
                <a:lnTo>
                  <a:pt x="934" y="1272"/>
                </a:lnTo>
                <a:lnTo>
                  <a:pt x="934" y="1272"/>
                </a:lnTo>
                <a:close/>
                <a:moveTo>
                  <a:pt x="930" y="1340"/>
                </a:moveTo>
                <a:lnTo>
                  <a:pt x="930" y="1340"/>
                </a:lnTo>
                <a:lnTo>
                  <a:pt x="930" y="1340"/>
                </a:lnTo>
                <a:lnTo>
                  <a:pt x="930" y="1340"/>
                </a:lnTo>
                <a:lnTo>
                  <a:pt x="932" y="1340"/>
                </a:lnTo>
                <a:lnTo>
                  <a:pt x="932" y="1340"/>
                </a:lnTo>
                <a:lnTo>
                  <a:pt x="930" y="1340"/>
                </a:lnTo>
                <a:lnTo>
                  <a:pt x="930" y="1340"/>
                </a:lnTo>
                <a:close/>
                <a:moveTo>
                  <a:pt x="944" y="1296"/>
                </a:moveTo>
                <a:lnTo>
                  <a:pt x="944" y="1296"/>
                </a:lnTo>
                <a:lnTo>
                  <a:pt x="944" y="1282"/>
                </a:lnTo>
                <a:lnTo>
                  <a:pt x="946" y="1266"/>
                </a:lnTo>
                <a:lnTo>
                  <a:pt x="946" y="1266"/>
                </a:lnTo>
                <a:lnTo>
                  <a:pt x="944" y="1266"/>
                </a:lnTo>
                <a:lnTo>
                  <a:pt x="942" y="1264"/>
                </a:lnTo>
                <a:lnTo>
                  <a:pt x="942" y="1264"/>
                </a:lnTo>
                <a:lnTo>
                  <a:pt x="944" y="1262"/>
                </a:lnTo>
                <a:lnTo>
                  <a:pt x="944" y="1262"/>
                </a:lnTo>
                <a:lnTo>
                  <a:pt x="950" y="1258"/>
                </a:lnTo>
                <a:lnTo>
                  <a:pt x="950" y="1258"/>
                </a:lnTo>
                <a:lnTo>
                  <a:pt x="950" y="1262"/>
                </a:lnTo>
                <a:lnTo>
                  <a:pt x="952" y="1264"/>
                </a:lnTo>
                <a:lnTo>
                  <a:pt x="952" y="1272"/>
                </a:lnTo>
                <a:lnTo>
                  <a:pt x="952" y="1280"/>
                </a:lnTo>
                <a:lnTo>
                  <a:pt x="954" y="1284"/>
                </a:lnTo>
                <a:lnTo>
                  <a:pt x="956" y="1286"/>
                </a:lnTo>
                <a:lnTo>
                  <a:pt x="956" y="1286"/>
                </a:lnTo>
                <a:lnTo>
                  <a:pt x="944" y="1296"/>
                </a:lnTo>
                <a:lnTo>
                  <a:pt x="944" y="1296"/>
                </a:lnTo>
                <a:close/>
                <a:moveTo>
                  <a:pt x="984" y="1318"/>
                </a:moveTo>
                <a:lnTo>
                  <a:pt x="984" y="1318"/>
                </a:lnTo>
                <a:lnTo>
                  <a:pt x="976" y="1308"/>
                </a:lnTo>
                <a:lnTo>
                  <a:pt x="970" y="1294"/>
                </a:lnTo>
                <a:lnTo>
                  <a:pt x="968" y="1288"/>
                </a:lnTo>
                <a:lnTo>
                  <a:pt x="968" y="1280"/>
                </a:lnTo>
                <a:lnTo>
                  <a:pt x="968" y="1274"/>
                </a:lnTo>
                <a:lnTo>
                  <a:pt x="974" y="1268"/>
                </a:lnTo>
                <a:lnTo>
                  <a:pt x="974" y="1268"/>
                </a:lnTo>
                <a:lnTo>
                  <a:pt x="978" y="1272"/>
                </a:lnTo>
                <a:lnTo>
                  <a:pt x="980" y="1276"/>
                </a:lnTo>
                <a:lnTo>
                  <a:pt x="982" y="1282"/>
                </a:lnTo>
                <a:lnTo>
                  <a:pt x="984" y="1288"/>
                </a:lnTo>
                <a:lnTo>
                  <a:pt x="984" y="1288"/>
                </a:lnTo>
                <a:lnTo>
                  <a:pt x="986" y="1286"/>
                </a:lnTo>
                <a:lnTo>
                  <a:pt x="986" y="1282"/>
                </a:lnTo>
                <a:lnTo>
                  <a:pt x="986" y="1274"/>
                </a:lnTo>
                <a:lnTo>
                  <a:pt x="986" y="1274"/>
                </a:lnTo>
                <a:lnTo>
                  <a:pt x="990" y="1278"/>
                </a:lnTo>
                <a:lnTo>
                  <a:pt x="992" y="1282"/>
                </a:lnTo>
                <a:lnTo>
                  <a:pt x="994" y="1292"/>
                </a:lnTo>
                <a:lnTo>
                  <a:pt x="1000" y="1314"/>
                </a:lnTo>
                <a:lnTo>
                  <a:pt x="1000" y="1314"/>
                </a:lnTo>
                <a:lnTo>
                  <a:pt x="992" y="1316"/>
                </a:lnTo>
                <a:lnTo>
                  <a:pt x="984" y="1318"/>
                </a:lnTo>
                <a:lnTo>
                  <a:pt x="984" y="1318"/>
                </a:lnTo>
                <a:close/>
                <a:moveTo>
                  <a:pt x="1008" y="1316"/>
                </a:moveTo>
                <a:lnTo>
                  <a:pt x="1008" y="1316"/>
                </a:lnTo>
                <a:lnTo>
                  <a:pt x="1004" y="1314"/>
                </a:lnTo>
                <a:lnTo>
                  <a:pt x="1002" y="1310"/>
                </a:lnTo>
                <a:lnTo>
                  <a:pt x="1002" y="1300"/>
                </a:lnTo>
                <a:lnTo>
                  <a:pt x="1002" y="1300"/>
                </a:lnTo>
                <a:lnTo>
                  <a:pt x="1006" y="1306"/>
                </a:lnTo>
                <a:lnTo>
                  <a:pt x="1008" y="1310"/>
                </a:lnTo>
                <a:lnTo>
                  <a:pt x="1008" y="1316"/>
                </a:lnTo>
                <a:lnTo>
                  <a:pt x="1008" y="1316"/>
                </a:lnTo>
                <a:close/>
                <a:moveTo>
                  <a:pt x="1030" y="1326"/>
                </a:moveTo>
                <a:lnTo>
                  <a:pt x="1030" y="1326"/>
                </a:lnTo>
                <a:lnTo>
                  <a:pt x="1032" y="1322"/>
                </a:lnTo>
                <a:lnTo>
                  <a:pt x="1034" y="1316"/>
                </a:lnTo>
                <a:lnTo>
                  <a:pt x="1032" y="1304"/>
                </a:lnTo>
                <a:lnTo>
                  <a:pt x="1028" y="1294"/>
                </a:lnTo>
                <a:lnTo>
                  <a:pt x="1028" y="1288"/>
                </a:lnTo>
                <a:lnTo>
                  <a:pt x="1030" y="1284"/>
                </a:lnTo>
                <a:lnTo>
                  <a:pt x="1030" y="1284"/>
                </a:lnTo>
                <a:lnTo>
                  <a:pt x="1036" y="1286"/>
                </a:lnTo>
                <a:lnTo>
                  <a:pt x="1040" y="1292"/>
                </a:lnTo>
                <a:lnTo>
                  <a:pt x="1046" y="1304"/>
                </a:lnTo>
                <a:lnTo>
                  <a:pt x="1050" y="1318"/>
                </a:lnTo>
                <a:lnTo>
                  <a:pt x="1056" y="1330"/>
                </a:lnTo>
                <a:lnTo>
                  <a:pt x="1056" y="1330"/>
                </a:lnTo>
                <a:lnTo>
                  <a:pt x="1050" y="1334"/>
                </a:lnTo>
                <a:lnTo>
                  <a:pt x="1042" y="1334"/>
                </a:lnTo>
                <a:lnTo>
                  <a:pt x="1036" y="1332"/>
                </a:lnTo>
                <a:lnTo>
                  <a:pt x="1030" y="1326"/>
                </a:lnTo>
                <a:lnTo>
                  <a:pt x="1030" y="1326"/>
                </a:lnTo>
                <a:close/>
                <a:moveTo>
                  <a:pt x="1044" y="1274"/>
                </a:moveTo>
                <a:lnTo>
                  <a:pt x="1044" y="1274"/>
                </a:lnTo>
                <a:lnTo>
                  <a:pt x="1040" y="1260"/>
                </a:lnTo>
                <a:lnTo>
                  <a:pt x="1038" y="1246"/>
                </a:lnTo>
                <a:lnTo>
                  <a:pt x="1038" y="1240"/>
                </a:lnTo>
                <a:lnTo>
                  <a:pt x="1042" y="1234"/>
                </a:lnTo>
                <a:lnTo>
                  <a:pt x="1046" y="1230"/>
                </a:lnTo>
                <a:lnTo>
                  <a:pt x="1054" y="1228"/>
                </a:lnTo>
                <a:lnTo>
                  <a:pt x="1054" y="1228"/>
                </a:lnTo>
                <a:lnTo>
                  <a:pt x="1060" y="1228"/>
                </a:lnTo>
                <a:lnTo>
                  <a:pt x="1064" y="1230"/>
                </a:lnTo>
                <a:lnTo>
                  <a:pt x="1072" y="1238"/>
                </a:lnTo>
                <a:lnTo>
                  <a:pt x="1072" y="1238"/>
                </a:lnTo>
                <a:lnTo>
                  <a:pt x="1068" y="1244"/>
                </a:lnTo>
                <a:lnTo>
                  <a:pt x="1066" y="1252"/>
                </a:lnTo>
                <a:lnTo>
                  <a:pt x="1066" y="1260"/>
                </a:lnTo>
                <a:lnTo>
                  <a:pt x="1066" y="1268"/>
                </a:lnTo>
                <a:lnTo>
                  <a:pt x="1066" y="1268"/>
                </a:lnTo>
                <a:lnTo>
                  <a:pt x="1064" y="1270"/>
                </a:lnTo>
                <a:lnTo>
                  <a:pt x="1062" y="1270"/>
                </a:lnTo>
                <a:lnTo>
                  <a:pt x="1058" y="1270"/>
                </a:lnTo>
                <a:lnTo>
                  <a:pt x="1058" y="1272"/>
                </a:lnTo>
                <a:lnTo>
                  <a:pt x="1058" y="1272"/>
                </a:lnTo>
                <a:lnTo>
                  <a:pt x="1060" y="1276"/>
                </a:lnTo>
                <a:lnTo>
                  <a:pt x="1066" y="1280"/>
                </a:lnTo>
                <a:lnTo>
                  <a:pt x="1066" y="1280"/>
                </a:lnTo>
                <a:lnTo>
                  <a:pt x="1062" y="1292"/>
                </a:lnTo>
                <a:lnTo>
                  <a:pt x="1062" y="1306"/>
                </a:lnTo>
                <a:lnTo>
                  <a:pt x="1062" y="1332"/>
                </a:lnTo>
                <a:lnTo>
                  <a:pt x="1062" y="1332"/>
                </a:lnTo>
                <a:lnTo>
                  <a:pt x="1044" y="1274"/>
                </a:lnTo>
                <a:lnTo>
                  <a:pt x="1044" y="1274"/>
                </a:lnTo>
                <a:close/>
                <a:moveTo>
                  <a:pt x="1082" y="1306"/>
                </a:moveTo>
                <a:lnTo>
                  <a:pt x="1082" y="1306"/>
                </a:lnTo>
                <a:lnTo>
                  <a:pt x="1088" y="1302"/>
                </a:lnTo>
                <a:lnTo>
                  <a:pt x="1094" y="1298"/>
                </a:lnTo>
                <a:lnTo>
                  <a:pt x="1094" y="1298"/>
                </a:lnTo>
                <a:lnTo>
                  <a:pt x="1096" y="1300"/>
                </a:lnTo>
                <a:lnTo>
                  <a:pt x="1096" y="1300"/>
                </a:lnTo>
                <a:lnTo>
                  <a:pt x="1094" y="1304"/>
                </a:lnTo>
                <a:lnTo>
                  <a:pt x="1090" y="1306"/>
                </a:lnTo>
                <a:lnTo>
                  <a:pt x="1082" y="1306"/>
                </a:lnTo>
                <a:lnTo>
                  <a:pt x="1082" y="1306"/>
                </a:lnTo>
                <a:close/>
                <a:moveTo>
                  <a:pt x="1096" y="1296"/>
                </a:moveTo>
                <a:lnTo>
                  <a:pt x="1096" y="1296"/>
                </a:lnTo>
                <a:lnTo>
                  <a:pt x="1100" y="1290"/>
                </a:lnTo>
                <a:lnTo>
                  <a:pt x="1100" y="1290"/>
                </a:lnTo>
                <a:lnTo>
                  <a:pt x="1100" y="1290"/>
                </a:lnTo>
                <a:lnTo>
                  <a:pt x="1100" y="1290"/>
                </a:lnTo>
                <a:lnTo>
                  <a:pt x="1100" y="1294"/>
                </a:lnTo>
                <a:lnTo>
                  <a:pt x="1096" y="1296"/>
                </a:lnTo>
                <a:lnTo>
                  <a:pt x="1096" y="1296"/>
                </a:lnTo>
                <a:close/>
                <a:moveTo>
                  <a:pt x="1152" y="1336"/>
                </a:moveTo>
                <a:lnTo>
                  <a:pt x="1152" y="1336"/>
                </a:lnTo>
                <a:lnTo>
                  <a:pt x="1148" y="1328"/>
                </a:lnTo>
                <a:lnTo>
                  <a:pt x="1142" y="1322"/>
                </a:lnTo>
                <a:lnTo>
                  <a:pt x="1142" y="1322"/>
                </a:lnTo>
                <a:lnTo>
                  <a:pt x="1144" y="1320"/>
                </a:lnTo>
                <a:lnTo>
                  <a:pt x="1144" y="1320"/>
                </a:lnTo>
                <a:lnTo>
                  <a:pt x="1158" y="1332"/>
                </a:lnTo>
                <a:lnTo>
                  <a:pt x="1158" y="1332"/>
                </a:lnTo>
                <a:lnTo>
                  <a:pt x="1156" y="1334"/>
                </a:lnTo>
                <a:lnTo>
                  <a:pt x="1152" y="1336"/>
                </a:lnTo>
                <a:lnTo>
                  <a:pt x="1152" y="1336"/>
                </a:lnTo>
                <a:close/>
                <a:moveTo>
                  <a:pt x="1214" y="1334"/>
                </a:moveTo>
                <a:lnTo>
                  <a:pt x="1214" y="1334"/>
                </a:lnTo>
                <a:lnTo>
                  <a:pt x="1210" y="1342"/>
                </a:lnTo>
                <a:lnTo>
                  <a:pt x="1210" y="1342"/>
                </a:lnTo>
                <a:lnTo>
                  <a:pt x="1208" y="1336"/>
                </a:lnTo>
                <a:lnTo>
                  <a:pt x="1204" y="1332"/>
                </a:lnTo>
                <a:lnTo>
                  <a:pt x="1204" y="1332"/>
                </a:lnTo>
                <a:lnTo>
                  <a:pt x="1214" y="1334"/>
                </a:lnTo>
                <a:lnTo>
                  <a:pt x="1214" y="1334"/>
                </a:lnTo>
                <a:close/>
                <a:moveTo>
                  <a:pt x="1174" y="1244"/>
                </a:moveTo>
                <a:lnTo>
                  <a:pt x="1174" y="1244"/>
                </a:lnTo>
                <a:lnTo>
                  <a:pt x="1168" y="1240"/>
                </a:lnTo>
                <a:lnTo>
                  <a:pt x="1168" y="1240"/>
                </a:lnTo>
                <a:lnTo>
                  <a:pt x="1168" y="1234"/>
                </a:lnTo>
                <a:lnTo>
                  <a:pt x="1172" y="1230"/>
                </a:lnTo>
                <a:lnTo>
                  <a:pt x="1172" y="1230"/>
                </a:lnTo>
                <a:lnTo>
                  <a:pt x="1176" y="1230"/>
                </a:lnTo>
                <a:lnTo>
                  <a:pt x="1178" y="1230"/>
                </a:lnTo>
                <a:lnTo>
                  <a:pt x="1178" y="1230"/>
                </a:lnTo>
                <a:lnTo>
                  <a:pt x="1178" y="1234"/>
                </a:lnTo>
                <a:lnTo>
                  <a:pt x="1180" y="1236"/>
                </a:lnTo>
                <a:lnTo>
                  <a:pt x="1180" y="1236"/>
                </a:lnTo>
                <a:lnTo>
                  <a:pt x="1180" y="1234"/>
                </a:lnTo>
                <a:lnTo>
                  <a:pt x="1182" y="1232"/>
                </a:lnTo>
                <a:lnTo>
                  <a:pt x="1182" y="1232"/>
                </a:lnTo>
                <a:lnTo>
                  <a:pt x="1186" y="1238"/>
                </a:lnTo>
                <a:lnTo>
                  <a:pt x="1186" y="1238"/>
                </a:lnTo>
                <a:lnTo>
                  <a:pt x="1174" y="1244"/>
                </a:lnTo>
                <a:lnTo>
                  <a:pt x="1174" y="1244"/>
                </a:lnTo>
                <a:close/>
                <a:moveTo>
                  <a:pt x="1230" y="1252"/>
                </a:moveTo>
                <a:lnTo>
                  <a:pt x="1230" y="1252"/>
                </a:lnTo>
                <a:lnTo>
                  <a:pt x="1232" y="1248"/>
                </a:lnTo>
                <a:lnTo>
                  <a:pt x="1236" y="1246"/>
                </a:lnTo>
                <a:lnTo>
                  <a:pt x="1236" y="1246"/>
                </a:lnTo>
                <a:lnTo>
                  <a:pt x="1246" y="1252"/>
                </a:lnTo>
                <a:lnTo>
                  <a:pt x="1246" y="1252"/>
                </a:lnTo>
                <a:lnTo>
                  <a:pt x="1238" y="1254"/>
                </a:lnTo>
                <a:lnTo>
                  <a:pt x="1230" y="1252"/>
                </a:lnTo>
                <a:lnTo>
                  <a:pt x="1230" y="1252"/>
                </a:lnTo>
                <a:close/>
                <a:moveTo>
                  <a:pt x="1450" y="1246"/>
                </a:moveTo>
                <a:lnTo>
                  <a:pt x="1450" y="1246"/>
                </a:lnTo>
                <a:lnTo>
                  <a:pt x="1444" y="1242"/>
                </a:lnTo>
                <a:lnTo>
                  <a:pt x="1440" y="1242"/>
                </a:lnTo>
                <a:lnTo>
                  <a:pt x="1438" y="1240"/>
                </a:lnTo>
                <a:lnTo>
                  <a:pt x="1438" y="1240"/>
                </a:lnTo>
                <a:lnTo>
                  <a:pt x="1440" y="1236"/>
                </a:lnTo>
                <a:lnTo>
                  <a:pt x="1440" y="1236"/>
                </a:lnTo>
                <a:lnTo>
                  <a:pt x="1444" y="1236"/>
                </a:lnTo>
                <a:lnTo>
                  <a:pt x="1446" y="1238"/>
                </a:lnTo>
                <a:lnTo>
                  <a:pt x="1450" y="1246"/>
                </a:lnTo>
                <a:lnTo>
                  <a:pt x="1450" y="1246"/>
                </a:lnTo>
                <a:close/>
                <a:moveTo>
                  <a:pt x="1484" y="1322"/>
                </a:moveTo>
                <a:lnTo>
                  <a:pt x="1484" y="1322"/>
                </a:lnTo>
                <a:lnTo>
                  <a:pt x="1486" y="1300"/>
                </a:lnTo>
                <a:lnTo>
                  <a:pt x="1488" y="1290"/>
                </a:lnTo>
                <a:lnTo>
                  <a:pt x="1490" y="1282"/>
                </a:lnTo>
                <a:lnTo>
                  <a:pt x="1490" y="1282"/>
                </a:lnTo>
                <a:lnTo>
                  <a:pt x="1492" y="1288"/>
                </a:lnTo>
                <a:lnTo>
                  <a:pt x="1492" y="1294"/>
                </a:lnTo>
                <a:lnTo>
                  <a:pt x="1490" y="1300"/>
                </a:lnTo>
                <a:lnTo>
                  <a:pt x="1490" y="1306"/>
                </a:lnTo>
                <a:lnTo>
                  <a:pt x="1490" y="1306"/>
                </a:lnTo>
                <a:lnTo>
                  <a:pt x="1490" y="1304"/>
                </a:lnTo>
                <a:lnTo>
                  <a:pt x="1488" y="1306"/>
                </a:lnTo>
                <a:lnTo>
                  <a:pt x="1488" y="1310"/>
                </a:lnTo>
                <a:lnTo>
                  <a:pt x="1488" y="1310"/>
                </a:lnTo>
                <a:lnTo>
                  <a:pt x="1492" y="1308"/>
                </a:lnTo>
                <a:lnTo>
                  <a:pt x="1494" y="1308"/>
                </a:lnTo>
                <a:lnTo>
                  <a:pt x="1494" y="1308"/>
                </a:lnTo>
                <a:lnTo>
                  <a:pt x="1494" y="1328"/>
                </a:lnTo>
                <a:lnTo>
                  <a:pt x="1494" y="1328"/>
                </a:lnTo>
                <a:lnTo>
                  <a:pt x="1490" y="1324"/>
                </a:lnTo>
                <a:lnTo>
                  <a:pt x="1484" y="1322"/>
                </a:lnTo>
                <a:lnTo>
                  <a:pt x="1484" y="1322"/>
                </a:lnTo>
                <a:close/>
                <a:moveTo>
                  <a:pt x="1672" y="1324"/>
                </a:moveTo>
                <a:lnTo>
                  <a:pt x="1672" y="1324"/>
                </a:lnTo>
                <a:lnTo>
                  <a:pt x="1656" y="1320"/>
                </a:lnTo>
                <a:lnTo>
                  <a:pt x="1650" y="1316"/>
                </a:lnTo>
                <a:lnTo>
                  <a:pt x="1646" y="1310"/>
                </a:lnTo>
                <a:lnTo>
                  <a:pt x="1646" y="1310"/>
                </a:lnTo>
                <a:lnTo>
                  <a:pt x="1642" y="1310"/>
                </a:lnTo>
                <a:lnTo>
                  <a:pt x="1642" y="1310"/>
                </a:lnTo>
                <a:lnTo>
                  <a:pt x="1650" y="1300"/>
                </a:lnTo>
                <a:lnTo>
                  <a:pt x="1654" y="1288"/>
                </a:lnTo>
                <a:lnTo>
                  <a:pt x="1654" y="1288"/>
                </a:lnTo>
                <a:lnTo>
                  <a:pt x="1646" y="1294"/>
                </a:lnTo>
                <a:lnTo>
                  <a:pt x="1640" y="1300"/>
                </a:lnTo>
                <a:lnTo>
                  <a:pt x="1636" y="1308"/>
                </a:lnTo>
                <a:lnTo>
                  <a:pt x="1632" y="1318"/>
                </a:lnTo>
                <a:lnTo>
                  <a:pt x="1632" y="1318"/>
                </a:lnTo>
                <a:lnTo>
                  <a:pt x="1640" y="1314"/>
                </a:lnTo>
                <a:lnTo>
                  <a:pt x="1640" y="1314"/>
                </a:lnTo>
                <a:lnTo>
                  <a:pt x="1638" y="1316"/>
                </a:lnTo>
                <a:lnTo>
                  <a:pt x="1636" y="1318"/>
                </a:lnTo>
                <a:lnTo>
                  <a:pt x="1636" y="1318"/>
                </a:lnTo>
                <a:lnTo>
                  <a:pt x="1632" y="1318"/>
                </a:lnTo>
                <a:lnTo>
                  <a:pt x="1632" y="1316"/>
                </a:lnTo>
                <a:lnTo>
                  <a:pt x="1630" y="1316"/>
                </a:lnTo>
                <a:lnTo>
                  <a:pt x="1628" y="1316"/>
                </a:lnTo>
                <a:lnTo>
                  <a:pt x="1628" y="1316"/>
                </a:lnTo>
                <a:lnTo>
                  <a:pt x="1626" y="1318"/>
                </a:lnTo>
                <a:lnTo>
                  <a:pt x="1626" y="1322"/>
                </a:lnTo>
                <a:lnTo>
                  <a:pt x="1626" y="1322"/>
                </a:lnTo>
                <a:lnTo>
                  <a:pt x="1620" y="1322"/>
                </a:lnTo>
                <a:lnTo>
                  <a:pt x="1616" y="1324"/>
                </a:lnTo>
                <a:lnTo>
                  <a:pt x="1610" y="1330"/>
                </a:lnTo>
                <a:lnTo>
                  <a:pt x="1610" y="1330"/>
                </a:lnTo>
                <a:lnTo>
                  <a:pt x="1600" y="1314"/>
                </a:lnTo>
                <a:lnTo>
                  <a:pt x="1592" y="1302"/>
                </a:lnTo>
                <a:lnTo>
                  <a:pt x="1592" y="1302"/>
                </a:lnTo>
                <a:lnTo>
                  <a:pt x="1592" y="1292"/>
                </a:lnTo>
                <a:lnTo>
                  <a:pt x="1592" y="1286"/>
                </a:lnTo>
                <a:lnTo>
                  <a:pt x="1594" y="1282"/>
                </a:lnTo>
                <a:lnTo>
                  <a:pt x="1594" y="1282"/>
                </a:lnTo>
                <a:lnTo>
                  <a:pt x="1596" y="1290"/>
                </a:lnTo>
                <a:lnTo>
                  <a:pt x="1596" y="1290"/>
                </a:lnTo>
                <a:lnTo>
                  <a:pt x="1596" y="1288"/>
                </a:lnTo>
                <a:lnTo>
                  <a:pt x="1596" y="1288"/>
                </a:lnTo>
                <a:lnTo>
                  <a:pt x="1600" y="1288"/>
                </a:lnTo>
                <a:lnTo>
                  <a:pt x="1604" y="1288"/>
                </a:lnTo>
                <a:lnTo>
                  <a:pt x="1606" y="1286"/>
                </a:lnTo>
                <a:lnTo>
                  <a:pt x="1606" y="1288"/>
                </a:lnTo>
                <a:lnTo>
                  <a:pt x="1606" y="1288"/>
                </a:lnTo>
                <a:lnTo>
                  <a:pt x="1608" y="1294"/>
                </a:lnTo>
                <a:lnTo>
                  <a:pt x="1610" y="1296"/>
                </a:lnTo>
                <a:lnTo>
                  <a:pt x="1610" y="1298"/>
                </a:lnTo>
                <a:lnTo>
                  <a:pt x="1608" y="1300"/>
                </a:lnTo>
                <a:lnTo>
                  <a:pt x="1608" y="1300"/>
                </a:lnTo>
                <a:lnTo>
                  <a:pt x="1612" y="1302"/>
                </a:lnTo>
                <a:lnTo>
                  <a:pt x="1614" y="1300"/>
                </a:lnTo>
                <a:lnTo>
                  <a:pt x="1618" y="1294"/>
                </a:lnTo>
                <a:lnTo>
                  <a:pt x="1622" y="1284"/>
                </a:lnTo>
                <a:lnTo>
                  <a:pt x="1626" y="1278"/>
                </a:lnTo>
                <a:lnTo>
                  <a:pt x="1626" y="1278"/>
                </a:lnTo>
                <a:lnTo>
                  <a:pt x="1630" y="1286"/>
                </a:lnTo>
                <a:lnTo>
                  <a:pt x="1632" y="1292"/>
                </a:lnTo>
                <a:lnTo>
                  <a:pt x="1636" y="1294"/>
                </a:lnTo>
                <a:lnTo>
                  <a:pt x="1636" y="1294"/>
                </a:lnTo>
                <a:lnTo>
                  <a:pt x="1630" y="1270"/>
                </a:lnTo>
                <a:lnTo>
                  <a:pt x="1620" y="1240"/>
                </a:lnTo>
                <a:lnTo>
                  <a:pt x="1620" y="1240"/>
                </a:lnTo>
                <a:lnTo>
                  <a:pt x="1622" y="1234"/>
                </a:lnTo>
                <a:lnTo>
                  <a:pt x="1624" y="1228"/>
                </a:lnTo>
                <a:lnTo>
                  <a:pt x="1624" y="1228"/>
                </a:lnTo>
                <a:lnTo>
                  <a:pt x="1626" y="1226"/>
                </a:lnTo>
                <a:lnTo>
                  <a:pt x="1626" y="1226"/>
                </a:lnTo>
                <a:lnTo>
                  <a:pt x="1630" y="1226"/>
                </a:lnTo>
                <a:lnTo>
                  <a:pt x="1636" y="1226"/>
                </a:lnTo>
                <a:lnTo>
                  <a:pt x="1636" y="1226"/>
                </a:lnTo>
                <a:lnTo>
                  <a:pt x="1636" y="1224"/>
                </a:lnTo>
                <a:lnTo>
                  <a:pt x="1636" y="1220"/>
                </a:lnTo>
                <a:lnTo>
                  <a:pt x="1634" y="1216"/>
                </a:lnTo>
                <a:lnTo>
                  <a:pt x="1634" y="1216"/>
                </a:lnTo>
                <a:lnTo>
                  <a:pt x="1634" y="1214"/>
                </a:lnTo>
                <a:lnTo>
                  <a:pt x="1634" y="1214"/>
                </a:lnTo>
                <a:lnTo>
                  <a:pt x="1638" y="1216"/>
                </a:lnTo>
                <a:lnTo>
                  <a:pt x="1638" y="1216"/>
                </a:lnTo>
                <a:lnTo>
                  <a:pt x="1636" y="1214"/>
                </a:lnTo>
                <a:lnTo>
                  <a:pt x="1636" y="1214"/>
                </a:lnTo>
                <a:lnTo>
                  <a:pt x="1646" y="1202"/>
                </a:lnTo>
                <a:lnTo>
                  <a:pt x="1646" y="1202"/>
                </a:lnTo>
                <a:lnTo>
                  <a:pt x="1650" y="1204"/>
                </a:lnTo>
                <a:lnTo>
                  <a:pt x="1650" y="1204"/>
                </a:lnTo>
                <a:lnTo>
                  <a:pt x="1650" y="1202"/>
                </a:lnTo>
                <a:lnTo>
                  <a:pt x="1650" y="1198"/>
                </a:lnTo>
                <a:lnTo>
                  <a:pt x="1650" y="1198"/>
                </a:lnTo>
                <a:lnTo>
                  <a:pt x="1654" y="1194"/>
                </a:lnTo>
                <a:lnTo>
                  <a:pt x="1654" y="1194"/>
                </a:lnTo>
                <a:lnTo>
                  <a:pt x="1666" y="1194"/>
                </a:lnTo>
                <a:lnTo>
                  <a:pt x="1666" y="1194"/>
                </a:lnTo>
                <a:lnTo>
                  <a:pt x="1678" y="1204"/>
                </a:lnTo>
                <a:lnTo>
                  <a:pt x="1690" y="1216"/>
                </a:lnTo>
                <a:lnTo>
                  <a:pt x="1690" y="1216"/>
                </a:lnTo>
                <a:lnTo>
                  <a:pt x="1684" y="1230"/>
                </a:lnTo>
                <a:lnTo>
                  <a:pt x="1676" y="1244"/>
                </a:lnTo>
                <a:lnTo>
                  <a:pt x="1676" y="1244"/>
                </a:lnTo>
                <a:lnTo>
                  <a:pt x="1682" y="1240"/>
                </a:lnTo>
                <a:lnTo>
                  <a:pt x="1686" y="1234"/>
                </a:lnTo>
                <a:lnTo>
                  <a:pt x="1694" y="1220"/>
                </a:lnTo>
                <a:lnTo>
                  <a:pt x="1694" y="1220"/>
                </a:lnTo>
                <a:lnTo>
                  <a:pt x="1698" y="1224"/>
                </a:lnTo>
                <a:lnTo>
                  <a:pt x="1698" y="1224"/>
                </a:lnTo>
                <a:lnTo>
                  <a:pt x="1708" y="1238"/>
                </a:lnTo>
                <a:lnTo>
                  <a:pt x="1720" y="1252"/>
                </a:lnTo>
                <a:lnTo>
                  <a:pt x="1720" y="1252"/>
                </a:lnTo>
                <a:lnTo>
                  <a:pt x="1716" y="1256"/>
                </a:lnTo>
                <a:lnTo>
                  <a:pt x="1714" y="1260"/>
                </a:lnTo>
                <a:lnTo>
                  <a:pt x="1714" y="1260"/>
                </a:lnTo>
                <a:lnTo>
                  <a:pt x="1710" y="1262"/>
                </a:lnTo>
                <a:lnTo>
                  <a:pt x="1708" y="1264"/>
                </a:lnTo>
                <a:lnTo>
                  <a:pt x="1706" y="1266"/>
                </a:lnTo>
                <a:lnTo>
                  <a:pt x="1702" y="1268"/>
                </a:lnTo>
                <a:lnTo>
                  <a:pt x="1702" y="1268"/>
                </a:lnTo>
                <a:lnTo>
                  <a:pt x="1702" y="1264"/>
                </a:lnTo>
                <a:lnTo>
                  <a:pt x="1702" y="1264"/>
                </a:lnTo>
                <a:lnTo>
                  <a:pt x="1700" y="1266"/>
                </a:lnTo>
                <a:lnTo>
                  <a:pt x="1700" y="1266"/>
                </a:lnTo>
                <a:lnTo>
                  <a:pt x="1696" y="1264"/>
                </a:lnTo>
                <a:lnTo>
                  <a:pt x="1696" y="1264"/>
                </a:lnTo>
                <a:lnTo>
                  <a:pt x="1696" y="1262"/>
                </a:lnTo>
                <a:lnTo>
                  <a:pt x="1696" y="1262"/>
                </a:lnTo>
                <a:lnTo>
                  <a:pt x="1688" y="1256"/>
                </a:lnTo>
                <a:lnTo>
                  <a:pt x="1688" y="1256"/>
                </a:lnTo>
                <a:lnTo>
                  <a:pt x="1690" y="1262"/>
                </a:lnTo>
                <a:lnTo>
                  <a:pt x="1690" y="1262"/>
                </a:lnTo>
                <a:lnTo>
                  <a:pt x="1690" y="1262"/>
                </a:lnTo>
                <a:lnTo>
                  <a:pt x="1690" y="1262"/>
                </a:lnTo>
                <a:lnTo>
                  <a:pt x="1692" y="1266"/>
                </a:lnTo>
                <a:lnTo>
                  <a:pt x="1694" y="1268"/>
                </a:lnTo>
                <a:lnTo>
                  <a:pt x="1694" y="1268"/>
                </a:lnTo>
                <a:lnTo>
                  <a:pt x="1696" y="1272"/>
                </a:lnTo>
                <a:lnTo>
                  <a:pt x="1696" y="1272"/>
                </a:lnTo>
                <a:lnTo>
                  <a:pt x="1692" y="1274"/>
                </a:lnTo>
                <a:lnTo>
                  <a:pt x="1692" y="1276"/>
                </a:lnTo>
                <a:lnTo>
                  <a:pt x="1692" y="1278"/>
                </a:lnTo>
                <a:lnTo>
                  <a:pt x="1692" y="1278"/>
                </a:lnTo>
                <a:lnTo>
                  <a:pt x="1694" y="1276"/>
                </a:lnTo>
                <a:lnTo>
                  <a:pt x="1698" y="1274"/>
                </a:lnTo>
                <a:lnTo>
                  <a:pt x="1698" y="1274"/>
                </a:lnTo>
                <a:lnTo>
                  <a:pt x="1706" y="1282"/>
                </a:lnTo>
                <a:lnTo>
                  <a:pt x="1706" y="1282"/>
                </a:lnTo>
                <a:lnTo>
                  <a:pt x="1706" y="1276"/>
                </a:lnTo>
                <a:lnTo>
                  <a:pt x="1702" y="1270"/>
                </a:lnTo>
                <a:lnTo>
                  <a:pt x="1702" y="1270"/>
                </a:lnTo>
                <a:lnTo>
                  <a:pt x="1702" y="1270"/>
                </a:lnTo>
                <a:lnTo>
                  <a:pt x="1702" y="1270"/>
                </a:lnTo>
                <a:lnTo>
                  <a:pt x="1704" y="1270"/>
                </a:lnTo>
                <a:lnTo>
                  <a:pt x="1706" y="1272"/>
                </a:lnTo>
                <a:lnTo>
                  <a:pt x="1706" y="1272"/>
                </a:lnTo>
                <a:lnTo>
                  <a:pt x="1708" y="1272"/>
                </a:lnTo>
                <a:lnTo>
                  <a:pt x="1708" y="1272"/>
                </a:lnTo>
                <a:lnTo>
                  <a:pt x="1712" y="1268"/>
                </a:lnTo>
                <a:lnTo>
                  <a:pt x="1716" y="1264"/>
                </a:lnTo>
                <a:lnTo>
                  <a:pt x="1724" y="1256"/>
                </a:lnTo>
                <a:lnTo>
                  <a:pt x="1724" y="1256"/>
                </a:lnTo>
                <a:lnTo>
                  <a:pt x="1726" y="1258"/>
                </a:lnTo>
                <a:lnTo>
                  <a:pt x="1726" y="1258"/>
                </a:lnTo>
                <a:lnTo>
                  <a:pt x="1724" y="1284"/>
                </a:lnTo>
                <a:lnTo>
                  <a:pt x="1724" y="1284"/>
                </a:lnTo>
                <a:lnTo>
                  <a:pt x="1718" y="1284"/>
                </a:lnTo>
                <a:lnTo>
                  <a:pt x="1718" y="1284"/>
                </a:lnTo>
                <a:lnTo>
                  <a:pt x="1718" y="1286"/>
                </a:lnTo>
                <a:lnTo>
                  <a:pt x="1718" y="1286"/>
                </a:lnTo>
                <a:lnTo>
                  <a:pt x="1720" y="1286"/>
                </a:lnTo>
                <a:lnTo>
                  <a:pt x="1722" y="1288"/>
                </a:lnTo>
                <a:lnTo>
                  <a:pt x="1722" y="1288"/>
                </a:lnTo>
                <a:lnTo>
                  <a:pt x="1718" y="1306"/>
                </a:lnTo>
                <a:lnTo>
                  <a:pt x="1714" y="1322"/>
                </a:lnTo>
                <a:lnTo>
                  <a:pt x="1714" y="1322"/>
                </a:lnTo>
                <a:lnTo>
                  <a:pt x="1706" y="1326"/>
                </a:lnTo>
                <a:lnTo>
                  <a:pt x="1700" y="1332"/>
                </a:lnTo>
                <a:lnTo>
                  <a:pt x="1694" y="1340"/>
                </a:lnTo>
                <a:lnTo>
                  <a:pt x="1692" y="1348"/>
                </a:lnTo>
                <a:lnTo>
                  <a:pt x="1692" y="1348"/>
                </a:lnTo>
                <a:lnTo>
                  <a:pt x="1688" y="1340"/>
                </a:lnTo>
                <a:lnTo>
                  <a:pt x="1682" y="1336"/>
                </a:lnTo>
                <a:lnTo>
                  <a:pt x="1676" y="1330"/>
                </a:lnTo>
                <a:lnTo>
                  <a:pt x="1672" y="1324"/>
                </a:lnTo>
                <a:lnTo>
                  <a:pt x="1672" y="1324"/>
                </a:lnTo>
                <a:close/>
                <a:moveTo>
                  <a:pt x="1740" y="1326"/>
                </a:moveTo>
                <a:lnTo>
                  <a:pt x="1740" y="1326"/>
                </a:lnTo>
                <a:lnTo>
                  <a:pt x="1742" y="1318"/>
                </a:lnTo>
                <a:lnTo>
                  <a:pt x="1742" y="1318"/>
                </a:lnTo>
                <a:lnTo>
                  <a:pt x="1744" y="1322"/>
                </a:lnTo>
                <a:lnTo>
                  <a:pt x="1744" y="1322"/>
                </a:lnTo>
                <a:lnTo>
                  <a:pt x="1740" y="1326"/>
                </a:lnTo>
                <a:lnTo>
                  <a:pt x="1740" y="1326"/>
                </a:lnTo>
                <a:close/>
                <a:moveTo>
                  <a:pt x="1744" y="1302"/>
                </a:moveTo>
                <a:lnTo>
                  <a:pt x="1744" y="1302"/>
                </a:lnTo>
                <a:lnTo>
                  <a:pt x="1748" y="1286"/>
                </a:lnTo>
                <a:lnTo>
                  <a:pt x="1754" y="1274"/>
                </a:lnTo>
                <a:lnTo>
                  <a:pt x="1754" y="1274"/>
                </a:lnTo>
                <a:lnTo>
                  <a:pt x="1756" y="1274"/>
                </a:lnTo>
                <a:lnTo>
                  <a:pt x="1756" y="1274"/>
                </a:lnTo>
                <a:lnTo>
                  <a:pt x="1756" y="1280"/>
                </a:lnTo>
                <a:lnTo>
                  <a:pt x="1756" y="1280"/>
                </a:lnTo>
                <a:lnTo>
                  <a:pt x="1748" y="1284"/>
                </a:lnTo>
                <a:lnTo>
                  <a:pt x="1748" y="1284"/>
                </a:lnTo>
                <a:lnTo>
                  <a:pt x="1750" y="1290"/>
                </a:lnTo>
                <a:lnTo>
                  <a:pt x="1748" y="1296"/>
                </a:lnTo>
                <a:lnTo>
                  <a:pt x="1746" y="1300"/>
                </a:lnTo>
                <a:lnTo>
                  <a:pt x="1744" y="1302"/>
                </a:lnTo>
                <a:lnTo>
                  <a:pt x="1744" y="1302"/>
                </a:lnTo>
                <a:close/>
                <a:moveTo>
                  <a:pt x="1858" y="1256"/>
                </a:moveTo>
                <a:lnTo>
                  <a:pt x="1858" y="1256"/>
                </a:lnTo>
                <a:lnTo>
                  <a:pt x="1856" y="1254"/>
                </a:lnTo>
                <a:lnTo>
                  <a:pt x="1856" y="1254"/>
                </a:lnTo>
                <a:lnTo>
                  <a:pt x="1860" y="1252"/>
                </a:lnTo>
                <a:lnTo>
                  <a:pt x="1860" y="1252"/>
                </a:lnTo>
                <a:lnTo>
                  <a:pt x="1858" y="1256"/>
                </a:lnTo>
                <a:lnTo>
                  <a:pt x="1858" y="1256"/>
                </a:lnTo>
                <a:close/>
                <a:moveTo>
                  <a:pt x="1904" y="1352"/>
                </a:moveTo>
                <a:lnTo>
                  <a:pt x="1904" y="1352"/>
                </a:lnTo>
                <a:lnTo>
                  <a:pt x="1904" y="1348"/>
                </a:lnTo>
                <a:lnTo>
                  <a:pt x="1904" y="1346"/>
                </a:lnTo>
                <a:lnTo>
                  <a:pt x="1902" y="1344"/>
                </a:lnTo>
                <a:lnTo>
                  <a:pt x="1902" y="1344"/>
                </a:lnTo>
                <a:lnTo>
                  <a:pt x="1900" y="1346"/>
                </a:lnTo>
                <a:lnTo>
                  <a:pt x="1896" y="1346"/>
                </a:lnTo>
                <a:lnTo>
                  <a:pt x="1894" y="1348"/>
                </a:lnTo>
                <a:lnTo>
                  <a:pt x="1894" y="1350"/>
                </a:lnTo>
                <a:lnTo>
                  <a:pt x="1894" y="1350"/>
                </a:lnTo>
                <a:lnTo>
                  <a:pt x="1894" y="1350"/>
                </a:lnTo>
                <a:lnTo>
                  <a:pt x="1894" y="1350"/>
                </a:lnTo>
                <a:lnTo>
                  <a:pt x="1882" y="1326"/>
                </a:lnTo>
                <a:lnTo>
                  <a:pt x="1874" y="1316"/>
                </a:lnTo>
                <a:lnTo>
                  <a:pt x="1868" y="1306"/>
                </a:lnTo>
                <a:lnTo>
                  <a:pt x="1868" y="1306"/>
                </a:lnTo>
                <a:lnTo>
                  <a:pt x="1868" y="1298"/>
                </a:lnTo>
                <a:lnTo>
                  <a:pt x="1870" y="1290"/>
                </a:lnTo>
                <a:lnTo>
                  <a:pt x="1872" y="1282"/>
                </a:lnTo>
                <a:lnTo>
                  <a:pt x="1874" y="1278"/>
                </a:lnTo>
                <a:lnTo>
                  <a:pt x="1878" y="1276"/>
                </a:lnTo>
                <a:lnTo>
                  <a:pt x="1878" y="1276"/>
                </a:lnTo>
                <a:lnTo>
                  <a:pt x="1876" y="1282"/>
                </a:lnTo>
                <a:lnTo>
                  <a:pt x="1874" y="1290"/>
                </a:lnTo>
                <a:lnTo>
                  <a:pt x="1874" y="1290"/>
                </a:lnTo>
                <a:lnTo>
                  <a:pt x="1878" y="1290"/>
                </a:lnTo>
                <a:lnTo>
                  <a:pt x="1882" y="1288"/>
                </a:lnTo>
                <a:lnTo>
                  <a:pt x="1884" y="1288"/>
                </a:lnTo>
                <a:lnTo>
                  <a:pt x="1884" y="1290"/>
                </a:lnTo>
                <a:lnTo>
                  <a:pt x="1884" y="1290"/>
                </a:lnTo>
                <a:lnTo>
                  <a:pt x="1886" y="1296"/>
                </a:lnTo>
                <a:lnTo>
                  <a:pt x="1890" y="1300"/>
                </a:lnTo>
                <a:lnTo>
                  <a:pt x="1890" y="1302"/>
                </a:lnTo>
                <a:lnTo>
                  <a:pt x="1888" y="1304"/>
                </a:lnTo>
                <a:lnTo>
                  <a:pt x="1888" y="1304"/>
                </a:lnTo>
                <a:lnTo>
                  <a:pt x="1892" y="1306"/>
                </a:lnTo>
                <a:lnTo>
                  <a:pt x="1896" y="1304"/>
                </a:lnTo>
                <a:lnTo>
                  <a:pt x="1898" y="1300"/>
                </a:lnTo>
                <a:lnTo>
                  <a:pt x="1900" y="1296"/>
                </a:lnTo>
                <a:lnTo>
                  <a:pt x="1904" y="1286"/>
                </a:lnTo>
                <a:lnTo>
                  <a:pt x="1908" y="1276"/>
                </a:lnTo>
                <a:lnTo>
                  <a:pt x="1908" y="1276"/>
                </a:lnTo>
                <a:lnTo>
                  <a:pt x="1910" y="1282"/>
                </a:lnTo>
                <a:lnTo>
                  <a:pt x="1910" y="1282"/>
                </a:lnTo>
                <a:lnTo>
                  <a:pt x="1908" y="1284"/>
                </a:lnTo>
                <a:lnTo>
                  <a:pt x="1908" y="1284"/>
                </a:lnTo>
                <a:lnTo>
                  <a:pt x="1912" y="1286"/>
                </a:lnTo>
                <a:lnTo>
                  <a:pt x="1912" y="1286"/>
                </a:lnTo>
                <a:lnTo>
                  <a:pt x="1914" y="1292"/>
                </a:lnTo>
                <a:lnTo>
                  <a:pt x="1914" y="1292"/>
                </a:lnTo>
                <a:lnTo>
                  <a:pt x="1912" y="1308"/>
                </a:lnTo>
                <a:lnTo>
                  <a:pt x="1912" y="1308"/>
                </a:lnTo>
                <a:lnTo>
                  <a:pt x="1912" y="1326"/>
                </a:lnTo>
                <a:lnTo>
                  <a:pt x="1912" y="1332"/>
                </a:lnTo>
                <a:lnTo>
                  <a:pt x="1914" y="1334"/>
                </a:lnTo>
                <a:lnTo>
                  <a:pt x="1916" y="1334"/>
                </a:lnTo>
                <a:lnTo>
                  <a:pt x="1916" y="1334"/>
                </a:lnTo>
                <a:lnTo>
                  <a:pt x="1910" y="1344"/>
                </a:lnTo>
                <a:lnTo>
                  <a:pt x="1904" y="1352"/>
                </a:lnTo>
                <a:lnTo>
                  <a:pt x="1904" y="1352"/>
                </a:lnTo>
                <a:close/>
                <a:moveTo>
                  <a:pt x="1936" y="1240"/>
                </a:moveTo>
                <a:lnTo>
                  <a:pt x="1936" y="1240"/>
                </a:lnTo>
                <a:lnTo>
                  <a:pt x="1934" y="1230"/>
                </a:lnTo>
                <a:lnTo>
                  <a:pt x="1934" y="1230"/>
                </a:lnTo>
                <a:lnTo>
                  <a:pt x="1938" y="1234"/>
                </a:lnTo>
                <a:lnTo>
                  <a:pt x="1938" y="1240"/>
                </a:lnTo>
                <a:lnTo>
                  <a:pt x="1938" y="1240"/>
                </a:lnTo>
                <a:lnTo>
                  <a:pt x="1936" y="1240"/>
                </a:lnTo>
                <a:lnTo>
                  <a:pt x="1936" y="1240"/>
                </a:lnTo>
                <a:close/>
                <a:moveTo>
                  <a:pt x="2072" y="1228"/>
                </a:moveTo>
                <a:lnTo>
                  <a:pt x="2072" y="1228"/>
                </a:lnTo>
                <a:lnTo>
                  <a:pt x="2072" y="1228"/>
                </a:lnTo>
                <a:lnTo>
                  <a:pt x="2072" y="1228"/>
                </a:lnTo>
                <a:lnTo>
                  <a:pt x="2052" y="1210"/>
                </a:lnTo>
                <a:lnTo>
                  <a:pt x="2034" y="1190"/>
                </a:lnTo>
                <a:lnTo>
                  <a:pt x="2034" y="1190"/>
                </a:lnTo>
                <a:lnTo>
                  <a:pt x="2034" y="1190"/>
                </a:lnTo>
                <a:lnTo>
                  <a:pt x="2034" y="1190"/>
                </a:lnTo>
                <a:lnTo>
                  <a:pt x="2052" y="1202"/>
                </a:lnTo>
                <a:lnTo>
                  <a:pt x="2052" y="1202"/>
                </a:lnTo>
                <a:lnTo>
                  <a:pt x="2050" y="1196"/>
                </a:lnTo>
                <a:lnTo>
                  <a:pt x="2044" y="1194"/>
                </a:lnTo>
                <a:lnTo>
                  <a:pt x="2036" y="1186"/>
                </a:lnTo>
                <a:lnTo>
                  <a:pt x="2036" y="1186"/>
                </a:lnTo>
                <a:lnTo>
                  <a:pt x="2040" y="1180"/>
                </a:lnTo>
                <a:lnTo>
                  <a:pt x="2040" y="1180"/>
                </a:lnTo>
                <a:lnTo>
                  <a:pt x="2044" y="1184"/>
                </a:lnTo>
                <a:lnTo>
                  <a:pt x="2044" y="1184"/>
                </a:lnTo>
                <a:lnTo>
                  <a:pt x="2042" y="1186"/>
                </a:lnTo>
                <a:lnTo>
                  <a:pt x="2042" y="1190"/>
                </a:lnTo>
                <a:lnTo>
                  <a:pt x="2042" y="1190"/>
                </a:lnTo>
                <a:lnTo>
                  <a:pt x="2054" y="1190"/>
                </a:lnTo>
                <a:lnTo>
                  <a:pt x="2054" y="1190"/>
                </a:lnTo>
                <a:lnTo>
                  <a:pt x="2068" y="1202"/>
                </a:lnTo>
                <a:lnTo>
                  <a:pt x="2074" y="1208"/>
                </a:lnTo>
                <a:lnTo>
                  <a:pt x="2084" y="1214"/>
                </a:lnTo>
                <a:lnTo>
                  <a:pt x="2084" y="1214"/>
                </a:lnTo>
                <a:lnTo>
                  <a:pt x="2092" y="1228"/>
                </a:lnTo>
                <a:lnTo>
                  <a:pt x="2092" y="1228"/>
                </a:lnTo>
                <a:lnTo>
                  <a:pt x="2082" y="1230"/>
                </a:lnTo>
                <a:lnTo>
                  <a:pt x="2072" y="1228"/>
                </a:lnTo>
                <a:lnTo>
                  <a:pt x="2072" y="1228"/>
                </a:lnTo>
                <a:close/>
                <a:moveTo>
                  <a:pt x="2134" y="1226"/>
                </a:moveTo>
                <a:lnTo>
                  <a:pt x="2134" y="1226"/>
                </a:lnTo>
                <a:lnTo>
                  <a:pt x="2116" y="1226"/>
                </a:lnTo>
                <a:lnTo>
                  <a:pt x="2104" y="1226"/>
                </a:lnTo>
                <a:lnTo>
                  <a:pt x="2104" y="1226"/>
                </a:lnTo>
                <a:lnTo>
                  <a:pt x="2096" y="1226"/>
                </a:lnTo>
                <a:lnTo>
                  <a:pt x="2096" y="1226"/>
                </a:lnTo>
                <a:lnTo>
                  <a:pt x="2090" y="1216"/>
                </a:lnTo>
                <a:lnTo>
                  <a:pt x="2090" y="1216"/>
                </a:lnTo>
                <a:lnTo>
                  <a:pt x="2094" y="1216"/>
                </a:lnTo>
                <a:lnTo>
                  <a:pt x="2094" y="1216"/>
                </a:lnTo>
                <a:lnTo>
                  <a:pt x="2088" y="1210"/>
                </a:lnTo>
                <a:lnTo>
                  <a:pt x="2088" y="1210"/>
                </a:lnTo>
                <a:lnTo>
                  <a:pt x="2080" y="1194"/>
                </a:lnTo>
                <a:lnTo>
                  <a:pt x="2074" y="1186"/>
                </a:lnTo>
                <a:lnTo>
                  <a:pt x="2068" y="1180"/>
                </a:lnTo>
                <a:lnTo>
                  <a:pt x="2068" y="1180"/>
                </a:lnTo>
                <a:lnTo>
                  <a:pt x="2068" y="1172"/>
                </a:lnTo>
                <a:lnTo>
                  <a:pt x="2064" y="1166"/>
                </a:lnTo>
                <a:lnTo>
                  <a:pt x="2064" y="1166"/>
                </a:lnTo>
                <a:lnTo>
                  <a:pt x="2066" y="1164"/>
                </a:lnTo>
                <a:lnTo>
                  <a:pt x="2066" y="1164"/>
                </a:lnTo>
                <a:lnTo>
                  <a:pt x="2072" y="1160"/>
                </a:lnTo>
                <a:lnTo>
                  <a:pt x="2080" y="1158"/>
                </a:lnTo>
                <a:lnTo>
                  <a:pt x="2092" y="1158"/>
                </a:lnTo>
                <a:lnTo>
                  <a:pt x="2106" y="1160"/>
                </a:lnTo>
                <a:lnTo>
                  <a:pt x="2120" y="1162"/>
                </a:lnTo>
                <a:lnTo>
                  <a:pt x="2120" y="1162"/>
                </a:lnTo>
                <a:lnTo>
                  <a:pt x="2124" y="1150"/>
                </a:lnTo>
                <a:lnTo>
                  <a:pt x="2126" y="1138"/>
                </a:lnTo>
                <a:lnTo>
                  <a:pt x="2128" y="1124"/>
                </a:lnTo>
                <a:lnTo>
                  <a:pt x="2132" y="1114"/>
                </a:lnTo>
                <a:lnTo>
                  <a:pt x="2132" y="1114"/>
                </a:lnTo>
                <a:lnTo>
                  <a:pt x="2136" y="1116"/>
                </a:lnTo>
                <a:lnTo>
                  <a:pt x="2140" y="1118"/>
                </a:lnTo>
                <a:lnTo>
                  <a:pt x="2140" y="1118"/>
                </a:lnTo>
                <a:lnTo>
                  <a:pt x="2140" y="1122"/>
                </a:lnTo>
                <a:lnTo>
                  <a:pt x="2136" y="1126"/>
                </a:lnTo>
                <a:lnTo>
                  <a:pt x="2134" y="1128"/>
                </a:lnTo>
                <a:lnTo>
                  <a:pt x="2132" y="1132"/>
                </a:lnTo>
                <a:lnTo>
                  <a:pt x="2132" y="1132"/>
                </a:lnTo>
                <a:lnTo>
                  <a:pt x="2132" y="1134"/>
                </a:lnTo>
                <a:lnTo>
                  <a:pt x="2132" y="1134"/>
                </a:lnTo>
                <a:lnTo>
                  <a:pt x="2130" y="1144"/>
                </a:lnTo>
                <a:lnTo>
                  <a:pt x="2128" y="1154"/>
                </a:lnTo>
                <a:lnTo>
                  <a:pt x="2128" y="1164"/>
                </a:lnTo>
                <a:lnTo>
                  <a:pt x="2128" y="1174"/>
                </a:lnTo>
                <a:lnTo>
                  <a:pt x="2132" y="1182"/>
                </a:lnTo>
                <a:lnTo>
                  <a:pt x="2136" y="1190"/>
                </a:lnTo>
                <a:lnTo>
                  <a:pt x="2140" y="1196"/>
                </a:lnTo>
                <a:lnTo>
                  <a:pt x="2146" y="1202"/>
                </a:lnTo>
                <a:lnTo>
                  <a:pt x="2146" y="1202"/>
                </a:lnTo>
                <a:lnTo>
                  <a:pt x="2138" y="1224"/>
                </a:lnTo>
                <a:lnTo>
                  <a:pt x="2138" y="1224"/>
                </a:lnTo>
                <a:lnTo>
                  <a:pt x="2136" y="1226"/>
                </a:lnTo>
                <a:lnTo>
                  <a:pt x="2134" y="1226"/>
                </a:lnTo>
                <a:lnTo>
                  <a:pt x="2134" y="1226"/>
                </a:lnTo>
                <a:close/>
                <a:moveTo>
                  <a:pt x="2160" y="1288"/>
                </a:moveTo>
                <a:lnTo>
                  <a:pt x="2160" y="1288"/>
                </a:lnTo>
                <a:lnTo>
                  <a:pt x="2154" y="1294"/>
                </a:lnTo>
                <a:lnTo>
                  <a:pt x="2154" y="1294"/>
                </a:lnTo>
                <a:lnTo>
                  <a:pt x="2152" y="1292"/>
                </a:lnTo>
                <a:lnTo>
                  <a:pt x="2152" y="1292"/>
                </a:lnTo>
                <a:lnTo>
                  <a:pt x="2152" y="1294"/>
                </a:lnTo>
                <a:lnTo>
                  <a:pt x="2152" y="1294"/>
                </a:lnTo>
                <a:lnTo>
                  <a:pt x="2152" y="1296"/>
                </a:lnTo>
                <a:lnTo>
                  <a:pt x="2152" y="1296"/>
                </a:lnTo>
                <a:lnTo>
                  <a:pt x="2146" y="1296"/>
                </a:lnTo>
                <a:lnTo>
                  <a:pt x="2146" y="1296"/>
                </a:lnTo>
                <a:lnTo>
                  <a:pt x="2144" y="1292"/>
                </a:lnTo>
                <a:lnTo>
                  <a:pt x="2146" y="1288"/>
                </a:lnTo>
                <a:lnTo>
                  <a:pt x="2146" y="1284"/>
                </a:lnTo>
                <a:lnTo>
                  <a:pt x="2148" y="1278"/>
                </a:lnTo>
                <a:lnTo>
                  <a:pt x="2148" y="1278"/>
                </a:lnTo>
                <a:lnTo>
                  <a:pt x="2146" y="1268"/>
                </a:lnTo>
                <a:lnTo>
                  <a:pt x="2142" y="1256"/>
                </a:lnTo>
                <a:lnTo>
                  <a:pt x="2142" y="1256"/>
                </a:lnTo>
                <a:lnTo>
                  <a:pt x="2144" y="1258"/>
                </a:lnTo>
                <a:lnTo>
                  <a:pt x="2144" y="1258"/>
                </a:lnTo>
                <a:lnTo>
                  <a:pt x="2148" y="1252"/>
                </a:lnTo>
                <a:lnTo>
                  <a:pt x="2152" y="1244"/>
                </a:lnTo>
                <a:lnTo>
                  <a:pt x="2158" y="1230"/>
                </a:lnTo>
                <a:lnTo>
                  <a:pt x="2162" y="1226"/>
                </a:lnTo>
                <a:lnTo>
                  <a:pt x="2168" y="1222"/>
                </a:lnTo>
                <a:lnTo>
                  <a:pt x="2174" y="1222"/>
                </a:lnTo>
                <a:lnTo>
                  <a:pt x="2184" y="1224"/>
                </a:lnTo>
                <a:lnTo>
                  <a:pt x="2184" y="1224"/>
                </a:lnTo>
                <a:lnTo>
                  <a:pt x="2184" y="1234"/>
                </a:lnTo>
                <a:lnTo>
                  <a:pt x="2182" y="1242"/>
                </a:lnTo>
                <a:lnTo>
                  <a:pt x="2180" y="1250"/>
                </a:lnTo>
                <a:lnTo>
                  <a:pt x="2176" y="1256"/>
                </a:lnTo>
                <a:lnTo>
                  <a:pt x="2166" y="1272"/>
                </a:lnTo>
                <a:lnTo>
                  <a:pt x="2162" y="1278"/>
                </a:lnTo>
                <a:lnTo>
                  <a:pt x="2160" y="1288"/>
                </a:lnTo>
                <a:lnTo>
                  <a:pt x="2160" y="1288"/>
                </a:lnTo>
                <a:close/>
                <a:moveTo>
                  <a:pt x="2230" y="1270"/>
                </a:moveTo>
                <a:lnTo>
                  <a:pt x="2230" y="1270"/>
                </a:lnTo>
                <a:lnTo>
                  <a:pt x="2230" y="1276"/>
                </a:lnTo>
                <a:lnTo>
                  <a:pt x="2230" y="1276"/>
                </a:lnTo>
                <a:lnTo>
                  <a:pt x="2230" y="1270"/>
                </a:lnTo>
                <a:lnTo>
                  <a:pt x="2230" y="1270"/>
                </a:lnTo>
                <a:close/>
                <a:moveTo>
                  <a:pt x="2318" y="1238"/>
                </a:moveTo>
                <a:lnTo>
                  <a:pt x="2318" y="1238"/>
                </a:lnTo>
                <a:lnTo>
                  <a:pt x="2318" y="1240"/>
                </a:lnTo>
                <a:lnTo>
                  <a:pt x="2320" y="1242"/>
                </a:lnTo>
                <a:lnTo>
                  <a:pt x="2320" y="1244"/>
                </a:lnTo>
                <a:lnTo>
                  <a:pt x="2320" y="1246"/>
                </a:lnTo>
                <a:lnTo>
                  <a:pt x="2320" y="1246"/>
                </a:lnTo>
                <a:lnTo>
                  <a:pt x="2304" y="1252"/>
                </a:lnTo>
                <a:lnTo>
                  <a:pt x="2304" y="1252"/>
                </a:lnTo>
                <a:lnTo>
                  <a:pt x="2300" y="1236"/>
                </a:lnTo>
                <a:lnTo>
                  <a:pt x="2298" y="1228"/>
                </a:lnTo>
                <a:lnTo>
                  <a:pt x="2298" y="1218"/>
                </a:lnTo>
                <a:lnTo>
                  <a:pt x="2298" y="1218"/>
                </a:lnTo>
                <a:lnTo>
                  <a:pt x="2306" y="1210"/>
                </a:lnTo>
                <a:lnTo>
                  <a:pt x="2316" y="1206"/>
                </a:lnTo>
                <a:lnTo>
                  <a:pt x="2334" y="1194"/>
                </a:lnTo>
                <a:lnTo>
                  <a:pt x="2334" y="1194"/>
                </a:lnTo>
                <a:lnTo>
                  <a:pt x="2334" y="1194"/>
                </a:lnTo>
                <a:lnTo>
                  <a:pt x="2334" y="1194"/>
                </a:lnTo>
                <a:lnTo>
                  <a:pt x="2330" y="1198"/>
                </a:lnTo>
                <a:lnTo>
                  <a:pt x="2324" y="1202"/>
                </a:lnTo>
                <a:lnTo>
                  <a:pt x="2324" y="1202"/>
                </a:lnTo>
                <a:lnTo>
                  <a:pt x="2324" y="1208"/>
                </a:lnTo>
                <a:lnTo>
                  <a:pt x="2324" y="1214"/>
                </a:lnTo>
                <a:lnTo>
                  <a:pt x="2322" y="1218"/>
                </a:lnTo>
                <a:lnTo>
                  <a:pt x="2318" y="1220"/>
                </a:lnTo>
                <a:lnTo>
                  <a:pt x="2318" y="1220"/>
                </a:lnTo>
                <a:lnTo>
                  <a:pt x="2320" y="1224"/>
                </a:lnTo>
                <a:lnTo>
                  <a:pt x="2322" y="1226"/>
                </a:lnTo>
                <a:lnTo>
                  <a:pt x="2324" y="1234"/>
                </a:lnTo>
                <a:lnTo>
                  <a:pt x="2324" y="1234"/>
                </a:lnTo>
                <a:lnTo>
                  <a:pt x="2318" y="1238"/>
                </a:lnTo>
                <a:lnTo>
                  <a:pt x="2318" y="1238"/>
                </a:lnTo>
                <a:close/>
                <a:moveTo>
                  <a:pt x="2438" y="1240"/>
                </a:moveTo>
                <a:lnTo>
                  <a:pt x="2438" y="1240"/>
                </a:lnTo>
                <a:lnTo>
                  <a:pt x="2436" y="1236"/>
                </a:lnTo>
                <a:lnTo>
                  <a:pt x="2436" y="1236"/>
                </a:lnTo>
                <a:lnTo>
                  <a:pt x="2438" y="1240"/>
                </a:lnTo>
                <a:lnTo>
                  <a:pt x="2438" y="1240"/>
                </a:lnTo>
                <a:close/>
                <a:moveTo>
                  <a:pt x="2436" y="1234"/>
                </a:moveTo>
                <a:lnTo>
                  <a:pt x="2436" y="1234"/>
                </a:lnTo>
                <a:lnTo>
                  <a:pt x="2436" y="1232"/>
                </a:lnTo>
                <a:lnTo>
                  <a:pt x="2436" y="1232"/>
                </a:lnTo>
                <a:lnTo>
                  <a:pt x="2436" y="1232"/>
                </a:lnTo>
                <a:lnTo>
                  <a:pt x="2436" y="1232"/>
                </a:lnTo>
                <a:lnTo>
                  <a:pt x="2436" y="1234"/>
                </a:lnTo>
                <a:lnTo>
                  <a:pt x="2436" y="1234"/>
                </a:lnTo>
                <a:close/>
                <a:moveTo>
                  <a:pt x="2608" y="1216"/>
                </a:moveTo>
                <a:lnTo>
                  <a:pt x="2608" y="1216"/>
                </a:lnTo>
                <a:lnTo>
                  <a:pt x="2636" y="1240"/>
                </a:lnTo>
                <a:lnTo>
                  <a:pt x="2636" y="1240"/>
                </a:lnTo>
                <a:lnTo>
                  <a:pt x="2628" y="1262"/>
                </a:lnTo>
                <a:lnTo>
                  <a:pt x="2628" y="1262"/>
                </a:lnTo>
                <a:lnTo>
                  <a:pt x="2626" y="1260"/>
                </a:lnTo>
                <a:lnTo>
                  <a:pt x="2620" y="1258"/>
                </a:lnTo>
                <a:lnTo>
                  <a:pt x="2620" y="1258"/>
                </a:lnTo>
                <a:lnTo>
                  <a:pt x="2614" y="1248"/>
                </a:lnTo>
                <a:lnTo>
                  <a:pt x="2610" y="1238"/>
                </a:lnTo>
                <a:lnTo>
                  <a:pt x="2610" y="1228"/>
                </a:lnTo>
                <a:lnTo>
                  <a:pt x="2608" y="1216"/>
                </a:lnTo>
                <a:lnTo>
                  <a:pt x="2608" y="1216"/>
                </a:lnTo>
                <a:close/>
                <a:moveTo>
                  <a:pt x="2654" y="1266"/>
                </a:moveTo>
                <a:lnTo>
                  <a:pt x="2654" y="1266"/>
                </a:lnTo>
                <a:lnTo>
                  <a:pt x="2656" y="1252"/>
                </a:lnTo>
                <a:lnTo>
                  <a:pt x="2656" y="1252"/>
                </a:lnTo>
                <a:lnTo>
                  <a:pt x="2664" y="1256"/>
                </a:lnTo>
                <a:lnTo>
                  <a:pt x="2664" y="1256"/>
                </a:lnTo>
                <a:lnTo>
                  <a:pt x="2660" y="1264"/>
                </a:lnTo>
                <a:lnTo>
                  <a:pt x="2656" y="1266"/>
                </a:lnTo>
                <a:lnTo>
                  <a:pt x="2654" y="1266"/>
                </a:lnTo>
                <a:lnTo>
                  <a:pt x="2654" y="1266"/>
                </a:lnTo>
                <a:close/>
                <a:moveTo>
                  <a:pt x="2690" y="1230"/>
                </a:moveTo>
                <a:lnTo>
                  <a:pt x="2690" y="1230"/>
                </a:lnTo>
                <a:lnTo>
                  <a:pt x="2690" y="1224"/>
                </a:lnTo>
                <a:lnTo>
                  <a:pt x="2688" y="1220"/>
                </a:lnTo>
                <a:lnTo>
                  <a:pt x="2686" y="1216"/>
                </a:lnTo>
                <a:lnTo>
                  <a:pt x="2686" y="1214"/>
                </a:lnTo>
                <a:lnTo>
                  <a:pt x="2686" y="1214"/>
                </a:lnTo>
                <a:lnTo>
                  <a:pt x="2694" y="1210"/>
                </a:lnTo>
                <a:lnTo>
                  <a:pt x="2694" y="1210"/>
                </a:lnTo>
                <a:lnTo>
                  <a:pt x="2700" y="1220"/>
                </a:lnTo>
                <a:lnTo>
                  <a:pt x="2706" y="1228"/>
                </a:lnTo>
                <a:lnTo>
                  <a:pt x="2706" y="1228"/>
                </a:lnTo>
                <a:lnTo>
                  <a:pt x="2704" y="1228"/>
                </a:lnTo>
                <a:lnTo>
                  <a:pt x="2700" y="1230"/>
                </a:lnTo>
                <a:lnTo>
                  <a:pt x="2696" y="1234"/>
                </a:lnTo>
                <a:lnTo>
                  <a:pt x="2696" y="1234"/>
                </a:lnTo>
                <a:lnTo>
                  <a:pt x="2694" y="1234"/>
                </a:lnTo>
                <a:lnTo>
                  <a:pt x="2694" y="1234"/>
                </a:lnTo>
                <a:lnTo>
                  <a:pt x="2690" y="1230"/>
                </a:lnTo>
                <a:lnTo>
                  <a:pt x="2690" y="1230"/>
                </a:lnTo>
                <a:close/>
                <a:moveTo>
                  <a:pt x="2694" y="1190"/>
                </a:moveTo>
                <a:lnTo>
                  <a:pt x="2694" y="1190"/>
                </a:lnTo>
                <a:lnTo>
                  <a:pt x="2684" y="1188"/>
                </a:lnTo>
                <a:lnTo>
                  <a:pt x="2678" y="1184"/>
                </a:lnTo>
                <a:lnTo>
                  <a:pt x="2674" y="1180"/>
                </a:lnTo>
                <a:lnTo>
                  <a:pt x="2674" y="1172"/>
                </a:lnTo>
                <a:lnTo>
                  <a:pt x="2676" y="1166"/>
                </a:lnTo>
                <a:lnTo>
                  <a:pt x="2680" y="1160"/>
                </a:lnTo>
                <a:lnTo>
                  <a:pt x="2686" y="1156"/>
                </a:lnTo>
                <a:lnTo>
                  <a:pt x="2696" y="1154"/>
                </a:lnTo>
                <a:lnTo>
                  <a:pt x="2696" y="1154"/>
                </a:lnTo>
                <a:lnTo>
                  <a:pt x="2698" y="1152"/>
                </a:lnTo>
                <a:lnTo>
                  <a:pt x="2700" y="1148"/>
                </a:lnTo>
                <a:lnTo>
                  <a:pt x="2704" y="1142"/>
                </a:lnTo>
                <a:lnTo>
                  <a:pt x="2704" y="1142"/>
                </a:lnTo>
                <a:lnTo>
                  <a:pt x="2706" y="1144"/>
                </a:lnTo>
                <a:lnTo>
                  <a:pt x="2708" y="1146"/>
                </a:lnTo>
                <a:lnTo>
                  <a:pt x="2708" y="1154"/>
                </a:lnTo>
                <a:lnTo>
                  <a:pt x="2708" y="1160"/>
                </a:lnTo>
                <a:lnTo>
                  <a:pt x="2710" y="1164"/>
                </a:lnTo>
                <a:lnTo>
                  <a:pt x="2712" y="1166"/>
                </a:lnTo>
                <a:lnTo>
                  <a:pt x="2712" y="1166"/>
                </a:lnTo>
                <a:lnTo>
                  <a:pt x="2700" y="1176"/>
                </a:lnTo>
                <a:lnTo>
                  <a:pt x="2696" y="1182"/>
                </a:lnTo>
                <a:lnTo>
                  <a:pt x="2694" y="1190"/>
                </a:lnTo>
                <a:lnTo>
                  <a:pt x="2694" y="1190"/>
                </a:lnTo>
                <a:close/>
                <a:moveTo>
                  <a:pt x="2726" y="1152"/>
                </a:moveTo>
                <a:lnTo>
                  <a:pt x="2726" y="1152"/>
                </a:lnTo>
                <a:lnTo>
                  <a:pt x="2728" y="1152"/>
                </a:lnTo>
                <a:lnTo>
                  <a:pt x="2728" y="1152"/>
                </a:lnTo>
                <a:lnTo>
                  <a:pt x="2730" y="1162"/>
                </a:lnTo>
                <a:lnTo>
                  <a:pt x="2734" y="1170"/>
                </a:lnTo>
                <a:lnTo>
                  <a:pt x="2740" y="1178"/>
                </a:lnTo>
                <a:lnTo>
                  <a:pt x="2748" y="1184"/>
                </a:lnTo>
                <a:lnTo>
                  <a:pt x="2748" y="1184"/>
                </a:lnTo>
                <a:lnTo>
                  <a:pt x="2748" y="1190"/>
                </a:lnTo>
                <a:lnTo>
                  <a:pt x="2748" y="1190"/>
                </a:lnTo>
                <a:lnTo>
                  <a:pt x="2742" y="1192"/>
                </a:lnTo>
                <a:lnTo>
                  <a:pt x="2736" y="1194"/>
                </a:lnTo>
                <a:lnTo>
                  <a:pt x="2736" y="1194"/>
                </a:lnTo>
                <a:lnTo>
                  <a:pt x="2730" y="1184"/>
                </a:lnTo>
                <a:lnTo>
                  <a:pt x="2724" y="1174"/>
                </a:lnTo>
                <a:lnTo>
                  <a:pt x="2722" y="1168"/>
                </a:lnTo>
                <a:lnTo>
                  <a:pt x="2720" y="1162"/>
                </a:lnTo>
                <a:lnTo>
                  <a:pt x="2722" y="1156"/>
                </a:lnTo>
                <a:lnTo>
                  <a:pt x="2726" y="1152"/>
                </a:lnTo>
                <a:lnTo>
                  <a:pt x="2726" y="1152"/>
                </a:lnTo>
                <a:close/>
                <a:moveTo>
                  <a:pt x="2740" y="1254"/>
                </a:moveTo>
                <a:lnTo>
                  <a:pt x="2740" y="1254"/>
                </a:lnTo>
                <a:lnTo>
                  <a:pt x="2740" y="1248"/>
                </a:lnTo>
                <a:lnTo>
                  <a:pt x="2740" y="1246"/>
                </a:lnTo>
                <a:lnTo>
                  <a:pt x="2742" y="1244"/>
                </a:lnTo>
                <a:lnTo>
                  <a:pt x="2742" y="1244"/>
                </a:lnTo>
                <a:lnTo>
                  <a:pt x="2752" y="1250"/>
                </a:lnTo>
                <a:lnTo>
                  <a:pt x="2752" y="1250"/>
                </a:lnTo>
                <a:lnTo>
                  <a:pt x="2750" y="1250"/>
                </a:lnTo>
                <a:lnTo>
                  <a:pt x="2750" y="1250"/>
                </a:lnTo>
                <a:lnTo>
                  <a:pt x="2746" y="1252"/>
                </a:lnTo>
                <a:lnTo>
                  <a:pt x="2740" y="1254"/>
                </a:lnTo>
                <a:lnTo>
                  <a:pt x="2740" y="1254"/>
                </a:lnTo>
                <a:close/>
                <a:moveTo>
                  <a:pt x="2786" y="1250"/>
                </a:moveTo>
                <a:lnTo>
                  <a:pt x="2786" y="1250"/>
                </a:lnTo>
                <a:lnTo>
                  <a:pt x="2776" y="1254"/>
                </a:lnTo>
                <a:lnTo>
                  <a:pt x="2776" y="1254"/>
                </a:lnTo>
                <a:lnTo>
                  <a:pt x="2770" y="1244"/>
                </a:lnTo>
                <a:lnTo>
                  <a:pt x="2762" y="1236"/>
                </a:lnTo>
                <a:lnTo>
                  <a:pt x="2762" y="1236"/>
                </a:lnTo>
                <a:lnTo>
                  <a:pt x="2764" y="1228"/>
                </a:lnTo>
                <a:lnTo>
                  <a:pt x="2764" y="1220"/>
                </a:lnTo>
                <a:lnTo>
                  <a:pt x="2766" y="1214"/>
                </a:lnTo>
                <a:lnTo>
                  <a:pt x="2768" y="1212"/>
                </a:lnTo>
                <a:lnTo>
                  <a:pt x="2772" y="1210"/>
                </a:lnTo>
                <a:lnTo>
                  <a:pt x="2772" y="1210"/>
                </a:lnTo>
                <a:lnTo>
                  <a:pt x="2772" y="1210"/>
                </a:lnTo>
                <a:lnTo>
                  <a:pt x="2772" y="1210"/>
                </a:lnTo>
                <a:lnTo>
                  <a:pt x="2768" y="1220"/>
                </a:lnTo>
                <a:lnTo>
                  <a:pt x="2768" y="1220"/>
                </a:lnTo>
                <a:lnTo>
                  <a:pt x="2772" y="1220"/>
                </a:lnTo>
                <a:lnTo>
                  <a:pt x="2776" y="1220"/>
                </a:lnTo>
                <a:lnTo>
                  <a:pt x="2776" y="1220"/>
                </a:lnTo>
                <a:lnTo>
                  <a:pt x="2774" y="1222"/>
                </a:lnTo>
                <a:lnTo>
                  <a:pt x="2774" y="1222"/>
                </a:lnTo>
                <a:lnTo>
                  <a:pt x="2778" y="1222"/>
                </a:lnTo>
                <a:lnTo>
                  <a:pt x="2778" y="1222"/>
                </a:lnTo>
                <a:lnTo>
                  <a:pt x="2780" y="1226"/>
                </a:lnTo>
                <a:lnTo>
                  <a:pt x="2782" y="1228"/>
                </a:lnTo>
                <a:lnTo>
                  <a:pt x="2782" y="1230"/>
                </a:lnTo>
                <a:lnTo>
                  <a:pt x="2780" y="1234"/>
                </a:lnTo>
                <a:lnTo>
                  <a:pt x="2780" y="1234"/>
                </a:lnTo>
                <a:lnTo>
                  <a:pt x="2782" y="1234"/>
                </a:lnTo>
                <a:lnTo>
                  <a:pt x="2786" y="1232"/>
                </a:lnTo>
                <a:lnTo>
                  <a:pt x="2786" y="1232"/>
                </a:lnTo>
                <a:lnTo>
                  <a:pt x="2788" y="1236"/>
                </a:lnTo>
                <a:lnTo>
                  <a:pt x="2788" y="1236"/>
                </a:lnTo>
                <a:lnTo>
                  <a:pt x="2786" y="1242"/>
                </a:lnTo>
                <a:lnTo>
                  <a:pt x="2786" y="1246"/>
                </a:lnTo>
                <a:lnTo>
                  <a:pt x="2786" y="1250"/>
                </a:lnTo>
                <a:lnTo>
                  <a:pt x="2786" y="1250"/>
                </a:lnTo>
                <a:close/>
                <a:moveTo>
                  <a:pt x="3090" y="1254"/>
                </a:moveTo>
                <a:lnTo>
                  <a:pt x="3090" y="1254"/>
                </a:lnTo>
                <a:lnTo>
                  <a:pt x="3086" y="1254"/>
                </a:lnTo>
                <a:lnTo>
                  <a:pt x="3084" y="1256"/>
                </a:lnTo>
                <a:lnTo>
                  <a:pt x="3084" y="1256"/>
                </a:lnTo>
                <a:lnTo>
                  <a:pt x="3086" y="1262"/>
                </a:lnTo>
                <a:lnTo>
                  <a:pt x="3086" y="1262"/>
                </a:lnTo>
                <a:lnTo>
                  <a:pt x="3082" y="1264"/>
                </a:lnTo>
                <a:lnTo>
                  <a:pt x="3078" y="1264"/>
                </a:lnTo>
                <a:lnTo>
                  <a:pt x="3078" y="1264"/>
                </a:lnTo>
                <a:lnTo>
                  <a:pt x="3078" y="1260"/>
                </a:lnTo>
                <a:lnTo>
                  <a:pt x="3078" y="1254"/>
                </a:lnTo>
                <a:lnTo>
                  <a:pt x="3082" y="1244"/>
                </a:lnTo>
                <a:lnTo>
                  <a:pt x="3082" y="1244"/>
                </a:lnTo>
                <a:lnTo>
                  <a:pt x="3090" y="1252"/>
                </a:lnTo>
                <a:lnTo>
                  <a:pt x="3090" y="1254"/>
                </a:lnTo>
                <a:close/>
                <a:moveTo>
                  <a:pt x="3144" y="1302"/>
                </a:moveTo>
                <a:lnTo>
                  <a:pt x="3144" y="1302"/>
                </a:lnTo>
                <a:lnTo>
                  <a:pt x="3146" y="1296"/>
                </a:lnTo>
                <a:lnTo>
                  <a:pt x="3146" y="1296"/>
                </a:lnTo>
                <a:lnTo>
                  <a:pt x="3152" y="1298"/>
                </a:lnTo>
                <a:lnTo>
                  <a:pt x="3152" y="1298"/>
                </a:lnTo>
                <a:lnTo>
                  <a:pt x="3144" y="1302"/>
                </a:lnTo>
                <a:lnTo>
                  <a:pt x="3144" y="1302"/>
                </a:lnTo>
                <a:close/>
                <a:moveTo>
                  <a:pt x="3410" y="1342"/>
                </a:moveTo>
                <a:lnTo>
                  <a:pt x="3410" y="1342"/>
                </a:lnTo>
                <a:lnTo>
                  <a:pt x="3414" y="1340"/>
                </a:lnTo>
                <a:lnTo>
                  <a:pt x="3414" y="1340"/>
                </a:lnTo>
                <a:lnTo>
                  <a:pt x="3418" y="1354"/>
                </a:lnTo>
                <a:lnTo>
                  <a:pt x="3420" y="1370"/>
                </a:lnTo>
                <a:lnTo>
                  <a:pt x="3420" y="1370"/>
                </a:lnTo>
                <a:lnTo>
                  <a:pt x="3410" y="1374"/>
                </a:lnTo>
                <a:lnTo>
                  <a:pt x="3404" y="1374"/>
                </a:lnTo>
                <a:lnTo>
                  <a:pt x="3398" y="1372"/>
                </a:lnTo>
                <a:lnTo>
                  <a:pt x="3398" y="1372"/>
                </a:lnTo>
                <a:lnTo>
                  <a:pt x="3404" y="1366"/>
                </a:lnTo>
                <a:lnTo>
                  <a:pt x="3408" y="1358"/>
                </a:lnTo>
                <a:lnTo>
                  <a:pt x="3410" y="1350"/>
                </a:lnTo>
                <a:lnTo>
                  <a:pt x="3410" y="1342"/>
                </a:lnTo>
                <a:lnTo>
                  <a:pt x="3410" y="1342"/>
                </a:lnTo>
                <a:close/>
                <a:moveTo>
                  <a:pt x="3632" y="1314"/>
                </a:moveTo>
                <a:lnTo>
                  <a:pt x="3632" y="1314"/>
                </a:lnTo>
                <a:lnTo>
                  <a:pt x="3632" y="1310"/>
                </a:lnTo>
                <a:lnTo>
                  <a:pt x="3632" y="1310"/>
                </a:lnTo>
                <a:lnTo>
                  <a:pt x="3640" y="1306"/>
                </a:lnTo>
                <a:lnTo>
                  <a:pt x="3640" y="1306"/>
                </a:lnTo>
                <a:lnTo>
                  <a:pt x="3636" y="1310"/>
                </a:lnTo>
                <a:lnTo>
                  <a:pt x="3632" y="1314"/>
                </a:lnTo>
                <a:lnTo>
                  <a:pt x="3632" y="1314"/>
                </a:lnTo>
                <a:close/>
                <a:moveTo>
                  <a:pt x="3756" y="1364"/>
                </a:moveTo>
                <a:lnTo>
                  <a:pt x="3756" y="1364"/>
                </a:lnTo>
                <a:lnTo>
                  <a:pt x="3762" y="1352"/>
                </a:lnTo>
                <a:lnTo>
                  <a:pt x="3762" y="1352"/>
                </a:lnTo>
                <a:lnTo>
                  <a:pt x="3762" y="1360"/>
                </a:lnTo>
                <a:lnTo>
                  <a:pt x="3762" y="1360"/>
                </a:lnTo>
                <a:lnTo>
                  <a:pt x="3756" y="1364"/>
                </a:lnTo>
                <a:lnTo>
                  <a:pt x="3756" y="1364"/>
                </a:lnTo>
                <a:close/>
                <a:moveTo>
                  <a:pt x="3786" y="1338"/>
                </a:moveTo>
                <a:lnTo>
                  <a:pt x="3786" y="1338"/>
                </a:lnTo>
                <a:lnTo>
                  <a:pt x="3778" y="1338"/>
                </a:lnTo>
                <a:lnTo>
                  <a:pt x="3774" y="1336"/>
                </a:lnTo>
                <a:lnTo>
                  <a:pt x="3770" y="1332"/>
                </a:lnTo>
                <a:lnTo>
                  <a:pt x="3766" y="1328"/>
                </a:lnTo>
                <a:lnTo>
                  <a:pt x="3766" y="1322"/>
                </a:lnTo>
                <a:lnTo>
                  <a:pt x="3768" y="1318"/>
                </a:lnTo>
                <a:lnTo>
                  <a:pt x="3770" y="1312"/>
                </a:lnTo>
                <a:lnTo>
                  <a:pt x="3774" y="1308"/>
                </a:lnTo>
                <a:lnTo>
                  <a:pt x="3774" y="1308"/>
                </a:lnTo>
                <a:lnTo>
                  <a:pt x="3778" y="1310"/>
                </a:lnTo>
                <a:lnTo>
                  <a:pt x="3778" y="1310"/>
                </a:lnTo>
                <a:lnTo>
                  <a:pt x="3788" y="1314"/>
                </a:lnTo>
                <a:lnTo>
                  <a:pt x="3798" y="1320"/>
                </a:lnTo>
                <a:lnTo>
                  <a:pt x="3798" y="1320"/>
                </a:lnTo>
                <a:lnTo>
                  <a:pt x="3790" y="1328"/>
                </a:lnTo>
                <a:lnTo>
                  <a:pt x="3788" y="1332"/>
                </a:lnTo>
                <a:lnTo>
                  <a:pt x="3786" y="1338"/>
                </a:lnTo>
                <a:lnTo>
                  <a:pt x="3786" y="1338"/>
                </a:lnTo>
                <a:close/>
                <a:moveTo>
                  <a:pt x="3882" y="1336"/>
                </a:moveTo>
                <a:lnTo>
                  <a:pt x="3882" y="1336"/>
                </a:lnTo>
                <a:lnTo>
                  <a:pt x="3870" y="1324"/>
                </a:lnTo>
                <a:lnTo>
                  <a:pt x="3870" y="1324"/>
                </a:lnTo>
                <a:lnTo>
                  <a:pt x="3870" y="1314"/>
                </a:lnTo>
                <a:lnTo>
                  <a:pt x="3870" y="1314"/>
                </a:lnTo>
                <a:lnTo>
                  <a:pt x="3874" y="1318"/>
                </a:lnTo>
                <a:lnTo>
                  <a:pt x="3878" y="1324"/>
                </a:lnTo>
                <a:lnTo>
                  <a:pt x="3882" y="1336"/>
                </a:lnTo>
                <a:lnTo>
                  <a:pt x="3882" y="1336"/>
                </a:lnTo>
                <a:close/>
                <a:moveTo>
                  <a:pt x="3932" y="1220"/>
                </a:moveTo>
                <a:lnTo>
                  <a:pt x="3932" y="1220"/>
                </a:lnTo>
                <a:lnTo>
                  <a:pt x="3938" y="1218"/>
                </a:lnTo>
                <a:lnTo>
                  <a:pt x="3942" y="1220"/>
                </a:lnTo>
                <a:lnTo>
                  <a:pt x="3952" y="1226"/>
                </a:lnTo>
                <a:lnTo>
                  <a:pt x="3960" y="1232"/>
                </a:lnTo>
                <a:lnTo>
                  <a:pt x="3964" y="1234"/>
                </a:lnTo>
                <a:lnTo>
                  <a:pt x="3972" y="1236"/>
                </a:lnTo>
                <a:lnTo>
                  <a:pt x="3972" y="1236"/>
                </a:lnTo>
                <a:lnTo>
                  <a:pt x="3968" y="1230"/>
                </a:lnTo>
                <a:lnTo>
                  <a:pt x="3964" y="1226"/>
                </a:lnTo>
                <a:lnTo>
                  <a:pt x="3952" y="1218"/>
                </a:lnTo>
                <a:lnTo>
                  <a:pt x="3940" y="1212"/>
                </a:lnTo>
                <a:lnTo>
                  <a:pt x="3936" y="1208"/>
                </a:lnTo>
                <a:lnTo>
                  <a:pt x="3932" y="1202"/>
                </a:lnTo>
                <a:lnTo>
                  <a:pt x="3932" y="1202"/>
                </a:lnTo>
                <a:lnTo>
                  <a:pt x="3950" y="1188"/>
                </a:lnTo>
                <a:lnTo>
                  <a:pt x="3960" y="1182"/>
                </a:lnTo>
                <a:lnTo>
                  <a:pt x="3970" y="1176"/>
                </a:lnTo>
                <a:lnTo>
                  <a:pt x="3970" y="1176"/>
                </a:lnTo>
                <a:lnTo>
                  <a:pt x="3996" y="1178"/>
                </a:lnTo>
                <a:lnTo>
                  <a:pt x="4024" y="1180"/>
                </a:lnTo>
                <a:lnTo>
                  <a:pt x="4024" y="1180"/>
                </a:lnTo>
                <a:lnTo>
                  <a:pt x="4026" y="1190"/>
                </a:lnTo>
                <a:lnTo>
                  <a:pt x="4028" y="1198"/>
                </a:lnTo>
                <a:lnTo>
                  <a:pt x="4034" y="1206"/>
                </a:lnTo>
                <a:lnTo>
                  <a:pt x="4036" y="1206"/>
                </a:lnTo>
                <a:lnTo>
                  <a:pt x="4040" y="1206"/>
                </a:lnTo>
                <a:lnTo>
                  <a:pt x="4040" y="1206"/>
                </a:lnTo>
                <a:lnTo>
                  <a:pt x="4036" y="1204"/>
                </a:lnTo>
                <a:lnTo>
                  <a:pt x="4034" y="1200"/>
                </a:lnTo>
                <a:lnTo>
                  <a:pt x="4034" y="1196"/>
                </a:lnTo>
                <a:lnTo>
                  <a:pt x="4036" y="1192"/>
                </a:lnTo>
                <a:lnTo>
                  <a:pt x="4036" y="1192"/>
                </a:lnTo>
                <a:lnTo>
                  <a:pt x="4028" y="1186"/>
                </a:lnTo>
                <a:lnTo>
                  <a:pt x="4028" y="1186"/>
                </a:lnTo>
                <a:lnTo>
                  <a:pt x="4026" y="1180"/>
                </a:lnTo>
                <a:lnTo>
                  <a:pt x="4026" y="1180"/>
                </a:lnTo>
                <a:lnTo>
                  <a:pt x="4040" y="1180"/>
                </a:lnTo>
                <a:lnTo>
                  <a:pt x="4040" y="1180"/>
                </a:lnTo>
                <a:lnTo>
                  <a:pt x="4034" y="1176"/>
                </a:lnTo>
                <a:lnTo>
                  <a:pt x="4026" y="1174"/>
                </a:lnTo>
                <a:lnTo>
                  <a:pt x="4026" y="1174"/>
                </a:lnTo>
                <a:lnTo>
                  <a:pt x="4028" y="1162"/>
                </a:lnTo>
                <a:lnTo>
                  <a:pt x="4032" y="1156"/>
                </a:lnTo>
                <a:lnTo>
                  <a:pt x="4036" y="1152"/>
                </a:lnTo>
                <a:lnTo>
                  <a:pt x="4036" y="1152"/>
                </a:lnTo>
                <a:lnTo>
                  <a:pt x="4034" y="1152"/>
                </a:lnTo>
                <a:lnTo>
                  <a:pt x="4034" y="1152"/>
                </a:lnTo>
                <a:lnTo>
                  <a:pt x="4034" y="1150"/>
                </a:lnTo>
                <a:lnTo>
                  <a:pt x="4032" y="1146"/>
                </a:lnTo>
                <a:lnTo>
                  <a:pt x="4032" y="1142"/>
                </a:lnTo>
                <a:lnTo>
                  <a:pt x="4032" y="1142"/>
                </a:lnTo>
                <a:lnTo>
                  <a:pt x="4036" y="1142"/>
                </a:lnTo>
                <a:lnTo>
                  <a:pt x="4038" y="1140"/>
                </a:lnTo>
                <a:lnTo>
                  <a:pt x="4038" y="1132"/>
                </a:lnTo>
                <a:lnTo>
                  <a:pt x="4038" y="1132"/>
                </a:lnTo>
                <a:lnTo>
                  <a:pt x="4044" y="1132"/>
                </a:lnTo>
                <a:lnTo>
                  <a:pt x="4050" y="1132"/>
                </a:lnTo>
                <a:lnTo>
                  <a:pt x="4050" y="1132"/>
                </a:lnTo>
                <a:lnTo>
                  <a:pt x="4060" y="1140"/>
                </a:lnTo>
                <a:lnTo>
                  <a:pt x="4070" y="1148"/>
                </a:lnTo>
                <a:lnTo>
                  <a:pt x="4074" y="1152"/>
                </a:lnTo>
                <a:lnTo>
                  <a:pt x="4078" y="1156"/>
                </a:lnTo>
                <a:lnTo>
                  <a:pt x="4080" y="1162"/>
                </a:lnTo>
                <a:lnTo>
                  <a:pt x="4080" y="1170"/>
                </a:lnTo>
                <a:lnTo>
                  <a:pt x="4080" y="1170"/>
                </a:lnTo>
                <a:lnTo>
                  <a:pt x="4072" y="1174"/>
                </a:lnTo>
                <a:lnTo>
                  <a:pt x="4066" y="1178"/>
                </a:lnTo>
                <a:lnTo>
                  <a:pt x="4054" y="1188"/>
                </a:lnTo>
                <a:lnTo>
                  <a:pt x="4046" y="1200"/>
                </a:lnTo>
                <a:lnTo>
                  <a:pt x="4038" y="1214"/>
                </a:lnTo>
                <a:lnTo>
                  <a:pt x="4038" y="1214"/>
                </a:lnTo>
                <a:lnTo>
                  <a:pt x="4040" y="1218"/>
                </a:lnTo>
                <a:lnTo>
                  <a:pt x="4040" y="1218"/>
                </a:lnTo>
                <a:lnTo>
                  <a:pt x="4038" y="1222"/>
                </a:lnTo>
                <a:lnTo>
                  <a:pt x="4038" y="1228"/>
                </a:lnTo>
                <a:lnTo>
                  <a:pt x="4038" y="1228"/>
                </a:lnTo>
                <a:lnTo>
                  <a:pt x="4030" y="1228"/>
                </a:lnTo>
                <a:lnTo>
                  <a:pt x="4020" y="1230"/>
                </a:lnTo>
                <a:lnTo>
                  <a:pt x="4012" y="1234"/>
                </a:lnTo>
                <a:lnTo>
                  <a:pt x="4008" y="1242"/>
                </a:lnTo>
                <a:lnTo>
                  <a:pt x="4008" y="1242"/>
                </a:lnTo>
                <a:lnTo>
                  <a:pt x="4008" y="1234"/>
                </a:lnTo>
                <a:lnTo>
                  <a:pt x="4006" y="1232"/>
                </a:lnTo>
                <a:lnTo>
                  <a:pt x="4004" y="1230"/>
                </a:lnTo>
                <a:lnTo>
                  <a:pt x="4004" y="1230"/>
                </a:lnTo>
                <a:lnTo>
                  <a:pt x="4004" y="1234"/>
                </a:lnTo>
                <a:lnTo>
                  <a:pt x="4004" y="1238"/>
                </a:lnTo>
                <a:lnTo>
                  <a:pt x="4004" y="1238"/>
                </a:lnTo>
                <a:lnTo>
                  <a:pt x="4000" y="1236"/>
                </a:lnTo>
                <a:lnTo>
                  <a:pt x="3998" y="1232"/>
                </a:lnTo>
                <a:lnTo>
                  <a:pt x="3996" y="1224"/>
                </a:lnTo>
                <a:lnTo>
                  <a:pt x="3996" y="1216"/>
                </a:lnTo>
                <a:lnTo>
                  <a:pt x="3994" y="1212"/>
                </a:lnTo>
                <a:lnTo>
                  <a:pt x="3992" y="1206"/>
                </a:lnTo>
                <a:lnTo>
                  <a:pt x="3992" y="1206"/>
                </a:lnTo>
                <a:lnTo>
                  <a:pt x="3988" y="1208"/>
                </a:lnTo>
                <a:lnTo>
                  <a:pt x="3986" y="1206"/>
                </a:lnTo>
                <a:lnTo>
                  <a:pt x="3984" y="1204"/>
                </a:lnTo>
                <a:lnTo>
                  <a:pt x="3982" y="1204"/>
                </a:lnTo>
                <a:lnTo>
                  <a:pt x="3982" y="1204"/>
                </a:lnTo>
                <a:lnTo>
                  <a:pt x="3984" y="1198"/>
                </a:lnTo>
                <a:lnTo>
                  <a:pt x="3986" y="1194"/>
                </a:lnTo>
                <a:lnTo>
                  <a:pt x="3986" y="1194"/>
                </a:lnTo>
                <a:lnTo>
                  <a:pt x="3982" y="1194"/>
                </a:lnTo>
                <a:lnTo>
                  <a:pt x="3980" y="1192"/>
                </a:lnTo>
                <a:lnTo>
                  <a:pt x="3980" y="1192"/>
                </a:lnTo>
                <a:lnTo>
                  <a:pt x="3978" y="1192"/>
                </a:lnTo>
                <a:lnTo>
                  <a:pt x="3978" y="1192"/>
                </a:lnTo>
                <a:lnTo>
                  <a:pt x="3978" y="1196"/>
                </a:lnTo>
                <a:lnTo>
                  <a:pt x="3982" y="1196"/>
                </a:lnTo>
                <a:lnTo>
                  <a:pt x="3982" y="1196"/>
                </a:lnTo>
                <a:lnTo>
                  <a:pt x="3980" y="1200"/>
                </a:lnTo>
                <a:lnTo>
                  <a:pt x="3980" y="1206"/>
                </a:lnTo>
                <a:lnTo>
                  <a:pt x="3982" y="1212"/>
                </a:lnTo>
                <a:lnTo>
                  <a:pt x="3992" y="1226"/>
                </a:lnTo>
                <a:lnTo>
                  <a:pt x="3992" y="1226"/>
                </a:lnTo>
                <a:lnTo>
                  <a:pt x="3986" y="1232"/>
                </a:lnTo>
                <a:lnTo>
                  <a:pt x="3982" y="1238"/>
                </a:lnTo>
                <a:lnTo>
                  <a:pt x="3980" y="1246"/>
                </a:lnTo>
                <a:lnTo>
                  <a:pt x="3982" y="1250"/>
                </a:lnTo>
                <a:lnTo>
                  <a:pt x="3984" y="1254"/>
                </a:lnTo>
                <a:lnTo>
                  <a:pt x="3984" y="1254"/>
                </a:lnTo>
                <a:lnTo>
                  <a:pt x="3980" y="1256"/>
                </a:lnTo>
                <a:lnTo>
                  <a:pt x="3974" y="1258"/>
                </a:lnTo>
                <a:lnTo>
                  <a:pt x="3970" y="1262"/>
                </a:lnTo>
                <a:lnTo>
                  <a:pt x="3968" y="1266"/>
                </a:lnTo>
                <a:lnTo>
                  <a:pt x="3968" y="1266"/>
                </a:lnTo>
                <a:lnTo>
                  <a:pt x="3962" y="1262"/>
                </a:lnTo>
                <a:lnTo>
                  <a:pt x="3958" y="1256"/>
                </a:lnTo>
                <a:lnTo>
                  <a:pt x="3956" y="1252"/>
                </a:lnTo>
                <a:lnTo>
                  <a:pt x="3954" y="1244"/>
                </a:lnTo>
                <a:lnTo>
                  <a:pt x="3954" y="1244"/>
                </a:lnTo>
                <a:lnTo>
                  <a:pt x="3964" y="1252"/>
                </a:lnTo>
                <a:lnTo>
                  <a:pt x="3968" y="1254"/>
                </a:lnTo>
                <a:lnTo>
                  <a:pt x="3974" y="1256"/>
                </a:lnTo>
                <a:lnTo>
                  <a:pt x="3974" y="1256"/>
                </a:lnTo>
                <a:lnTo>
                  <a:pt x="3972" y="1250"/>
                </a:lnTo>
                <a:lnTo>
                  <a:pt x="3968" y="1246"/>
                </a:lnTo>
                <a:lnTo>
                  <a:pt x="3956" y="1238"/>
                </a:lnTo>
                <a:lnTo>
                  <a:pt x="3942" y="1230"/>
                </a:lnTo>
                <a:lnTo>
                  <a:pt x="3936" y="1226"/>
                </a:lnTo>
                <a:lnTo>
                  <a:pt x="3932" y="1220"/>
                </a:lnTo>
                <a:lnTo>
                  <a:pt x="3932" y="1220"/>
                </a:lnTo>
                <a:close/>
                <a:moveTo>
                  <a:pt x="4038" y="1234"/>
                </a:moveTo>
                <a:lnTo>
                  <a:pt x="4038" y="1234"/>
                </a:lnTo>
                <a:lnTo>
                  <a:pt x="4038" y="1234"/>
                </a:lnTo>
                <a:lnTo>
                  <a:pt x="4038" y="1234"/>
                </a:lnTo>
                <a:lnTo>
                  <a:pt x="4038" y="1234"/>
                </a:lnTo>
                <a:lnTo>
                  <a:pt x="4038" y="1234"/>
                </a:lnTo>
                <a:close/>
                <a:moveTo>
                  <a:pt x="3972" y="1268"/>
                </a:moveTo>
                <a:lnTo>
                  <a:pt x="3972" y="1268"/>
                </a:lnTo>
                <a:lnTo>
                  <a:pt x="3978" y="1268"/>
                </a:lnTo>
                <a:lnTo>
                  <a:pt x="3980" y="1270"/>
                </a:lnTo>
                <a:lnTo>
                  <a:pt x="3980" y="1272"/>
                </a:lnTo>
                <a:lnTo>
                  <a:pt x="3980" y="1272"/>
                </a:lnTo>
                <a:lnTo>
                  <a:pt x="3978" y="1272"/>
                </a:lnTo>
                <a:lnTo>
                  <a:pt x="3978" y="1272"/>
                </a:lnTo>
                <a:lnTo>
                  <a:pt x="3972" y="1268"/>
                </a:lnTo>
                <a:lnTo>
                  <a:pt x="3972" y="1268"/>
                </a:lnTo>
                <a:close/>
                <a:moveTo>
                  <a:pt x="4066" y="1278"/>
                </a:moveTo>
                <a:lnTo>
                  <a:pt x="4066" y="1278"/>
                </a:lnTo>
                <a:lnTo>
                  <a:pt x="4064" y="1276"/>
                </a:lnTo>
                <a:lnTo>
                  <a:pt x="4064" y="1272"/>
                </a:lnTo>
                <a:lnTo>
                  <a:pt x="4062" y="1270"/>
                </a:lnTo>
                <a:lnTo>
                  <a:pt x="4058" y="1270"/>
                </a:lnTo>
                <a:lnTo>
                  <a:pt x="4058" y="1270"/>
                </a:lnTo>
                <a:lnTo>
                  <a:pt x="4050" y="1272"/>
                </a:lnTo>
                <a:lnTo>
                  <a:pt x="4042" y="1272"/>
                </a:lnTo>
                <a:lnTo>
                  <a:pt x="4034" y="1270"/>
                </a:lnTo>
                <a:lnTo>
                  <a:pt x="4028" y="1266"/>
                </a:lnTo>
                <a:lnTo>
                  <a:pt x="4028" y="1266"/>
                </a:lnTo>
                <a:lnTo>
                  <a:pt x="4026" y="1270"/>
                </a:lnTo>
                <a:lnTo>
                  <a:pt x="4022" y="1272"/>
                </a:lnTo>
                <a:lnTo>
                  <a:pt x="4018" y="1274"/>
                </a:lnTo>
                <a:lnTo>
                  <a:pt x="4016" y="1270"/>
                </a:lnTo>
                <a:lnTo>
                  <a:pt x="4016" y="1270"/>
                </a:lnTo>
                <a:lnTo>
                  <a:pt x="4012" y="1274"/>
                </a:lnTo>
                <a:lnTo>
                  <a:pt x="4008" y="1276"/>
                </a:lnTo>
                <a:lnTo>
                  <a:pt x="4008" y="1276"/>
                </a:lnTo>
                <a:lnTo>
                  <a:pt x="4008" y="1270"/>
                </a:lnTo>
                <a:lnTo>
                  <a:pt x="4008" y="1268"/>
                </a:lnTo>
                <a:lnTo>
                  <a:pt x="4006" y="1266"/>
                </a:lnTo>
                <a:lnTo>
                  <a:pt x="4006" y="1266"/>
                </a:lnTo>
                <a:lnTo>
                  <a:pt x="4000" y="1264"/>
                </a:lnTo>
                <a:lnTo>
                  <a:pt x="3998" y="1262"/>
                </a:lnTo>
                <a:lnTo>
                  <a:pt x="3996" y="1258"/>
                </a:lnTo>
                <a:lnTo>
                  <a:pt x="3994" y="1256"/>
                </a:lnTo>
                <a:lnTo>
                  <a:pt x="3994" y="1236"/>
                </a:lnTo>
                <a:lnTo>
                  <a:pt x="3994" y="1236"/>
                </a:lnTo>
                <a:lnTo>
                  <a:pt x="3998" y="1236"/>
                </a:lnTo>
                <a:lnTo>
                  <a:pt x="4000" y="1238"/>
                </a:lnTo>
                <a:lnTo>
                  <a:pt x="4002" y="1242"/>
                </a:lnTo>
                <a:lnTo>
                  <a:pt x="4006" y="1242"/>
                </a:lnTo>
                <a:lnTo>
                  <a:pt x="4006" y="1242"/>
                </a:lnTo>
                <a:lnTo>
                  <a:pt x="4006" y="1244"/>
                </a:lnTo>
                <a:lnTo>
                  <a:pt x="4004" y="1244"/>
                </a:lnTo>
                <a:lnTo>
                  <a:pt x="4002" y="1244"/>
                </a:lnTo>
                <a:lnTo>
                  <a:pt x="4002" y="1246"/>
                </a:lnTo>
                <a:lnTo>
                  <a:pt x="4002" y="1246"/>
                </a:lnTo>
                <a:lnTo>
                  <a:pt x="4010" y="1244"/>
                </a:lnTo>
                <a:lnTo>
                  <a:pt x="4014" y="1242"/>
                </a:lnTo>
                <a:lnTo>
                  <a:pt x="4018" y="1238"/>
                </a:lnTo>
                <a:lnTo>
                  <a:pt x="4022" y="1232"/>
                </a:lnTo>
                <a:lnTo>
                  <a:pt x="4022" y="1232"/>
                </a:lnTo>
                <a:lnTo>
                  <a:pt x="4026" y="1232"/>
                </a:lnTo>
                <a:lnTo>
                  <a:pt x="4030" y="1234"/>
                </a:lnTo>
                <a:lnTo>
                  <a:pt x="4030" y="1234"/>
                </a:lnTo>
                <a:lnTo>
                  <a:pt x="4030" y="1238"/>
                </a:lnTo>
                <a:lnTo>
                  <a:pt x="4030" y="1240"/>
                </a:lnTo>
                <a:lnTo>
                  <a:pt x="4032" y="1242"/>
                </a:lnTo>
                <a:lnTo>
                  <a:pt x="4032" y="1242"/>
                </a:lnTo>
                <a:lnTo>
                  <a:pt x="4036" y="1236"/>
                </a:lnTo>
                <a:lnTo>
                  <a:pt x="4036" y="1236"/>
                </a:lnTo>
                <a:lnTo>
                  <a:pt x="4046" y="1246"/>
                </a:lnTo>
                <a:lnTo>
                  <a:pt x="4054" y="1254"/>
                </a:lnTo>
                <a:lnTo>
                  <a:pt x="4062" y="1264"/>
                </a:lnTo>
                <a:lnTo>
                  <a:pt x="4072" y="1272"/>
                </a:lnTo>
                <a:lnTo>
                  <a:pt x="4072" y="1272"/>
                </a:lnTo>
                <a:lnTo>
                  <a:pt x="4066" y="1278"/>
                </a:lnTo>
                <a:lnTo>
                  <a:pt x="4066" y="1278"/>
                </a:lnTo>
                <a:close/>
                <a:moveTo>
                  <a:pt x="4152" y="1280"/>
                </a:moveTo>
                <a:lnTo>
                  <a:pt x="4152" y="1280"/>
                </a:lnTo>
                <a:lnTo>
                  <a:pt x="4152" y="1272"/>
                </a:lnTo>
                <a:lnTo>
                  <a:pt x="4152" y="1272"/>
                </a:lnTo>
                <a:lnTo>
                  <a:pt x="4154" y="1278"/>
                </a:lnTo>
                <a:lnTo>
                  <a:pt x="4154" y="1278"/>
                </a:lnTo>
                <a:lnTo>
                  <a:pt x="4152" y="1280"/>
                </a:lnTo>
                <a:lnTo>
                  <a:pt x="4152" y="1280"/>
                </a:lnTo>
                <a:close/>
                <a:moveTo>
                  <a:pt x="4146" y="1228"/>
                </a:moveTo>
                <a:lnTo>
                  <a:pt x="4146" y="1228"/>
                </a:lnTo>
                <a:lnTo>
                  <a:pt x="4148" y="1218"/>
                </a:lnTo>
                <a:lnTo>
                  <a:pt x="4148" y="1218"/>
                </a:lnTo>
                <a:lnTo>
                  <a:pt x="4146" y="1214"/>
                </a:lnTo>
                <a:lnTo>
                  <a:pt x="4144" y="1212"/>
                </a:lnTo>
                <a:lnTo>
                  <a:pt x="4142" y="1212"/>
                </a:lnTo>
                <a:lnTo>
                  <a:pt x="4140" y="1208"/>
                </a:lnTo>
                <a:lnTo>
                  <a:pt x="4140" y="1208"/>
                </a:lnTo>
                <a:lnTo>
                  <a:pt x="4140" y="1204"/>
                </a:lnTo>
                <a:lnTo>
                  <a:pt x="4140" y="1204"/>
                </a:lnTo>
                <a:lnTo>
                  <a:pt x="4152" y="1208"/>
                </a:lnTo>
                <a:lnTo>
                  <a:pt x="4152" y="1208"/>
                </a:lnTo>
                <a:lnTo>
                  <a:pt x="4150" y="1210"/>
                </a:lnTo>
                <a:lnTo>
                  <a:pt x="4150" y="1210"/>
                </a:lnTo>
                <a:lnTo>
                  <a:pt x="4152" y="1214"/>
                </a:lnTo>
                <a:lnTo>
                  <a:pt x="4154" y="1218"/>
                </a:lnTo>
                <a:lnTo>
                  <a:pt x="4154" y="1218"/>
                </a:lnTo>
                <a:lnTo>
                  <a:pt x="4150" y="1224"/>
                </a:lnTo>
                <a:lnTo>
                  <a:pt x="4146" y="1228"/>
                </a:lnTo>
                <a:lnTo>
                  <a:pt x="4146" y="1228"/>
                </a:lnTo>
                <a:close/>
                <a:moveTo>
                  <a:pt x="4168" y="1208"/>
                </a:moveTo>
                <a:lnTo>
                  <a:pt x="4168" y="1208"/>
                </a:lnTo>
                <a:lnTo>
                  <a:pt x="4164" y="1196"/>
                </a:lnTo>
                <a:lnTo>
                  <a:pt x="4164" y="1190"/>
                </a:lnTo>
                <a:lnTo>
                  <a:pt x="4166" y="1186"/>
                </a:lnTo>
                <a:lnTo>
                  <a:pt x="4166" y="1186"/>
                </a:lnTo>
                <a:lnTo>
                  <a:pt x="4178" y="1186"/>
                </a:lnTo>
                <a:lnTo>
                  <a:pt x="4178" y="1186"/>
                </a:lnTo>
                <a:lnTo>
                  <a:pt x="4176" y="1196"/>
                </a:lnTo>
                <a:lnTo>
                  <a:pt x="4174" y="1202"/>
                </a:lnTo>
                <a:lnTo>
                  <a:pt x="4174" y="1202"/>
                </a:lnTo>
                <a:lnTo>
                  <a:pt x="4170" y="1202"/>
                </a:lnTo>
                <a:lnTo>
                  <a:pt x="4168" y="1204"/>
                </a:lnTo>
                <a:lnTo>
                  <a:pt x="4168" y="1208"/>
                </a:lnTo>
                <a:lnTo>
                  <a:pt x="4168" y="1208"/>
                </a:lnTo>
                <a:close/>
                <a:moveTo>
                  <a:pt x="4196" y="1284"/>
                </a:moveTo>
                <a:lnTo>
                  <a:pt x="4196" y="1284"/>
                </a:lnTo>
                <a:lnTo>
                  <a:pt x="4198" y="1282"/>
                </a:lnTo>
                <a:lnTo>
                  <a:pt x="4198" y="1282"/>
                </a:lnTo>
                <a:lnTo>
                  <a:pt x="4196" y="1284"/>
                </a:lnTo>
                <a:lnTo>
                  <a:pt x="4196" y="1284"/>
                </a:lnTo>
                <a:lnTo>
                  <a:pt x="4196" y="1284"/>
                </a:lnTo>
                <a:lnTo>
                  <a:pt x="4196" y="1284"/>
                </a:lnTo>
                <a:close/>
                <a:moveTo>
                  <a:pt x="4208" y="1270"/>
                </a:moveTo>
                <a:lnTo>
                  <a:pt x="4208" y="1270"/>
                </a:lnTo>
                <a:lnTo>
                  <a:pt x="4208" y="1268"/>
                </a:lnTo>
                <a:lnTo>
                  <a:pt x="4208" y="1268"/>
                </a:lnTo>
                <a:lnTo>
                  <a:pt x="4208" y="1270"/>
                </a:lnTo>
                <a:lnTo>
                  <a:pt x="4208" y="1270"/>
                </a:lnTo>
                <a:close/>
                <a:moveTo>
                  <a:pt x="4258" y="1256"/>
                </a:moveTo>
                <a:lnTo>
                  <a:pt x="4258" y="1256"/>
                </a:lnTo>
                <a:lnTo>
                  <a:pt x="4254" y="1256"/>
                </a:lnTo>
                <a:lnTo>
                  <a:pt x="4252" y="1258"/>
                </a:lnTo>
                <a:lnTo>
                  <a:pt x="4250" y="1260"/>
                </a:lnTo>
                <a:lnTo>
                  <a:pt x="4246" y="1260"/>
                </a:lnTo>
                <a:lnTo>
                  <a:pt x="4246" y="1260"/>
                </a:lnTo>
                <a:lnTo>
                  <a:pt x="4244" y="1258"/>
                </a:lnTo>
                <a:lnTo>
                  <a:pt x="4240" y="1256"/>
                </a:lnTo>
                <a:lnTo>
                  <a:pt x="4240" y="1256"/>
                </a:lnTo>
                <a:lnTo>
                  <a:pt x="4242" y="1248"/>
                </a:lnTo>
                <a:lnTo>
                  <a:pt x="4240" y="1242"/>
                </a:lnTo>
                <a:lnTo>
                  <a:pt x="4238" y="1228"/>
                </a:lnTo>
                <a:lnTo>
                  <a:pt x="4232" y="1218"/>
                </a:lnTo>
                <a:lnTo>
                  <a:pt x="4228" y="1206"/>
                </a:lnTo>
                <a:lnTo>
                  <a:pt x="4228" y="1206"/>
                </a:lnTo>
                <a:lnTo>
                  <a:pt x="4234" y="1204"/>
                </a:lnTo>
                <a:lnTo>
                  <a:pt x="4238" y="1202"/>
                </a:lnTo>
                <a:lnTo>
                  <a:pt x="4238" y="1202"/>
                </a:lnTo>
                <a:lnTo>
                  <a:pt x="4240" y="1202"/>
                </a:lnTo>
                <a:lnTo>
                  <a:pt x="4240" y="1202"/>
                </a:lnTo>
                <a:lnTo>
                  <a:pt x="4240" y="1202"/>
                </a:lnTo>
                <a:lnTo>
                  <a:pt x="4240" y="1202"/>
                </a:lnTo>
                <a:lnTo>
                  <a:pt x="4248" y="1198"/>
                </a:lnTo>
                <a:lnTo>
                  <a:pt x="4248" y="1198"/>
                </a:lnTo>
                <a:lnTo>
                  <a:pt x="4256" y="1198"/>
                </a:lnTo>
                <a:lnTo>
                  <a:pt x="4260" y="1198"/>
                </a:lnTo>
                <a:lnTo>
                  <a:pt x="4260" y="1196"/>
                </a:lnTo>
                <a:lnTo>
                  <a:pt x="4260" y="1194"/>
                </a:lnTo>
                <a:lnTo>
                  <a:pt x="4260" y="1194"/>
                </a:lnTo>
                <a:lnTo>
                  <a:pt x="4262" y="1194"/>
                </a:lnTo>
                <a:lnTo>
                  <a:pt x="4262" y="1196"/>
                </a:lnTo>
                <a:lnTo>
                  <a:pt x="4262" y="1198"/>
                </a:lnTo>
                <a:lnTo>
                  <a:pt x="4264" y="1198"/>
                </a:lnTo>
                <a:lnTo>
                  <a:pt x="4264" y="1198"/>
                </a:lnTo>
                <a:lnTo>
                  <a:pt x="4268" y="1198"/>
                </a:lnTo>
                <a:lnTo>
                  <a:pt x="4270" y="1198"/>
                </a:lnTo>
                <a:lnTo>
                  <a:pt x="4270" y="1198"/>
                </a:lnTo>
                <a:lnTo>
                  <a:pt x="4264" y="1194"/>
                </a:lnTo>
                <a:lnTo>
                  <a:pt x="4260" y="1190"/>
                </a:lnTo>
                <a:lnTo>
                  <a:pt x="4260" y="1190"/>
                </a:lnTo>
                <a:lnTo>
                  <a:pt x="4262" y="1188"/>
                </a:lnTo>
                <a:lnTo>
                  <a:pt x="4264" y="1184"/>
                </a:lnTo>
                <a:lnTo>
                  <a:pt x="4264" y="1184"/>
                </a:lnTo>
                <a:lnTo>
                  <a:pt x="4270" y="1184"/>
                </a:lnTo>
                <a:lnTo>
                  <a:pt x="4272" y="1180"/>
                </a:lnTo>
                <a:lnTo>
                  <a:pt x="4274" y="1176"/>
                </a:lnTo>
                <a:lnTo>
                  <a:pt x="4274" y="1176"/>
                </a:lnTo>
                <a:lnTo>
                  <a:pt x="4278" y="1176"/>
                </a:lnTo>
                <a:lnTo>
                  <a:pt x="4282" y="1178"/>
                </a:lnTo>
                <a:lnTo>
                  <a:pt x="4286" y="1184"/>
                </a:lnTo>
                <a:lnTo>
                  <a:pt x="4286" y="1184"/>
                </a:lnTo>
                <a:lnTo>
                  <a:pt x="4286" y="1194"/>
                </a:lnTo>
                <a:lnTo>
                  <a:pt x="4286" y="1204"/>
                </a:lnTo>
                <a:lnTo>
                  <a:pt x="4284" y="1212"/>
                </a:lnTo>
                <a:lnTo>
                  <a:pt x="4280" y="1218"/>
                </a:lnTo>
                <a:lnTo>
                  <a:pt x="4280" y="1218"/>
                </a:lnTo>
                <a:lnTo>
                  <a:pt x="4284" y="1218"/>
                </a:lnTo>
                <a:lnTo>
                  <a:pt x="4284" y="1222"/>
                </a:lnTo>
                <a:lnTo>
                  <a:pt x="4284" y="1222"/>
                </a:lnTo>
                <a:lnTo>
                  <a:pt x="4282" y="1224"/>
                </a:lnTo>
                <a:lnTo>
                  <a:pt x="4280" y="1224"/>
                </a:lnTo>
                <a:lnTo>
                  <a:pt x="4276" y="1226"/>
                </a:lnTo>
                <a:lnTo>
                  <a:pt x="4276" y="1226"/>
                </a:lnTo>
                <a:lnTo>
                  <a:pt x="4276" y="1220"/>
                </a:lnTo>
                <a:lnTo>
                  <a:pt x="4274" y="1218"/>
                </a:lnTo>
                <a:lnTo>
                  <a:pt x="4274" y="1218"/>
                </a:lnTo>
                <a:lnTo>
                  <a:pt x="4270" y="1222"/>
                </a:lnTo>
                <a:lnTo>
                  <a:pt x="4264" y="1226"/>
                </a:lnTo>
                <a:lnTo>
                  <a:pt x="4254" y="1230"/>
                </a:lnTo>
                <a:lnTo>
                  <a:pt x="4254" y="1230"/>
                </a:lnTo>
                <a:lnTo>
                  <a:pt x="4254" y="1232"/>
                </a:lnTo>
                <a:lnTo>
                  <a:pt x="4254" y="1232"/>
                </a:lnTo>
                <a:lnTo>
                  <a:pt x="4264" y="1232"/>
                </a:lnTo>
                <a:lnTo>
                  <a:pt x="4272" y="1236"/>
                </a:lnTo>
                <a:lnTo>
                  <a:pt x="4278" y="1242"/>
                </a:lnTo>
                <a:lnTo>
                  <a:pt x="4280" y="1248"/>
                </a:lnTo>
                <a:lnTo>
                  <a:pt x="4280" y="1252"/>
                </a:lnTo>
                <a:lnTo>
                  <a:pt x="4280" y="1252"/>
                </a:lnTo>
                <a:lnTo>
                  <a:pt x="4282" y="1254"/>
                </a:lnTo>
                <a:lnTo>
                  <a:pt x="4282" y="1254"/>
                </a:lnTo>
                <a:lnTo>
                  <a:pt x="4280" y="1252"/>
                </a:lnTo>
                <a:lnTo>
                  <a:pt x="4280" y="1252"/>
                </a:lnTo>
                <a:lnTo>
                  <a:pt x="4280" y="1258"/>
                </a:lnTo>
                <a:lnTo>
                  <a:pt x="4280" y="1258"/>
                </a:lnTo>
                <a:lnTo>
                  <a:pt x="4278" y="1266"/>
                </a:lnTo>
                <a:lnTo>
                  <a:pt x="4278" y="1266"/>
                </a:lnTo>
                <a:lnTo>
                  <a:pt x="4280" y="1268"/>
                </a:lnTo>
                <a:lnTo>
                  <a:pt x="4280" y="1268"/>
                </a:lnTo>
                <a:lnTo>
                  <a:pt x="4274" y="1268"/>
                </a:lnTo>
                <a:lnTo>
                  <a:pt x="4268" y="1266"/>
                </a:lnTo>
                <a:lnTo>
                  <a:pt x="4262" y="1262"/>
                </a:lnTo>
                <a:lnTo>
                  <a:pt x="4258" y="1256"/>
                </a:lnTo>
                <a:lnTo>
                  <a:pt x="4258" y="1256"/>
                </a:lnTo>
                <a:close/>
                <a:moveTo>
                  <a:pt x="4302" y="1244"/>
                </a:moveTo>
                <a:lnTo>
                  <a:pt x="4302" y="1244"/>
                </a:lnTo>
                <a:lnTo>
                  <a:pt x="4302" y="1248"/>
                </a:lnTo>
                <a:lnTo>
                  <a:pt x="4302" y="1248"/>
                </a:lnTo>
                <a:lnTo>
                  <a:pt x="4300" y="1250"/>
                </a:lnTo>
                <a:lnTo>
                  <a:pt x="4298" y="1252"/>
                </a:lnTo>
                <a:lnTo>
                  <a:pt x="4298" y="1252"/>
                </a:lnTo>
                <a:lnTo>
                  <a:pt x="4300" y="1248"/>
                </a:lnTo>
                <a:lnTo>
                  <a:pt x="4302" y="1244"/>
                </a:lnTo>
                <a:lnTo>
                  <a:pt x="4302" y="1244"/>
                </a:lnTo>
                <a:close/>
                <a:moveTo>
                  <a:pt x="4304" y="1280"/>
                </a:moveTo>
                <a:lnTo>
                  <a:pt x="4304" y="1280"/>
                </a:lnTo>
                <a:lnTo>
                  <a:pt x="4308" y="1292"/>
                </a:lnTo>
                <a:lnTo>
                  <a:pt x="4308" y="1292"/>
                </a:lnTo>
                <a:lnTo>
                  <a:pt x="4298" y="1288"/>
                </a:lnTo>
                <a:lnTo>
                  <a:pt x="4292" y="1284"/>
                </a:lnTo>
                <a:lnTo>
                  <a:pt x="4286" y="1278"/>
                </a:lnTo>
                <a:lnTo>
                  <a:pt x="4282" y="1270"/>
                </a:lnTo>
                <a:lnTo>
                  <a:pt x="4282" y="1270"/>
                </a:lnTo>
                <a:lnTo>
                  <a:pt x="4288" y="1270"/>
                </a:lnTo>
                <a:lnTo>
                  <a:pt x="4294" y="1272"/>
                </a:lnTo>
                <a:lnTo>
                  <a:pt x="4300" y="1276"/>
                </a:lnTo>
                <a:lnTo>
                  <a:pt x="4304" y="1280"/>
                </a:lnTo>
                <a:lnTo>
                  <a:pt x="4304" y="1280"/>
                </a:lnTo>
                <a:close/>
                <a:moveTo>
                  <a:pt x="4294" y="1200"/>
                </a:moveTo>
                <a:lnTo>
                  <a:pt x="4294" y="1200"/>
                </a:lnTo>
                <a:lnTo>
                  <a:pt x="4292" y="1198"/>
                </a:lnTo>
                <a:lnTo>
                  <a:pt x="4292" y="1198"/>
                </a:lnTo>
                <a:lnTo>
                  <a:pt x="4292" y="1198"/>
                </a:lnTo>
                <a:lnTo>
                  <a:pt x="4292" y="1198"/>
                </a:lnTo>
                <a:lnTo>
                  <a:pt x="4294" y="1200"/>
                </a:lnTo>
                <a:lnTo>
                  <a:pt x="4294" y="1200"/>
                </a:lnTo>
                <a:close/>
                <a:moveTo>
                  <a:pt x="4288" y="1154"/>
                </a:moveTo>
                <a:lnTo>
                  <a:pt x="4288" y="1154"/>
                </a:lnTo>
                <a:lnTo>
                  <a:pt x="4288" y="1146"/>
                </a:lnTo>
                <a:lnTo>
                  <a:pt x="4290" y="1138"/>
                </a:lnTo>
                <a:lnTo>
                  <a:pt x="4290" y="1138"/>
                </a:lnTo>
                <a:lnTo>
                  <a:pt x="4298" y="1136"/>
                </a:lnTo>
                <a:lnTo>
                  <a:pt x="4300" y="1136"/>
                </a:lnTo>
                <a:lnTo>
                  <a:pt x="4302" y="1140"/>
                </a:lnTo>
                <a:lnTo>
                  <a:pt x="4302" y="1140"/>
                </a:lnTo>
                <a:lnTo>
                  <a:pt x="4296" y="1148"/>
                </a:lnTo>
                <a:lnTo>
                  <a:pt x="4288" y="1154"/>
                </a:lnTo>
                <a:lnTo>
                  <a:pt x="4288" y="1154"/>
                </a:lnTo>
                <a:close/>
                <a:moveTo>
                  <a:pt x="4304" y="1136"/>
                </a:moveTo>
                <a:lnTo>
                  <a:pt x="4304" y="1136"/>
                </a:lnTo>
                <a:lnTo>
                  <a:pt x="4298" y="1134"/>
                </a:lnTo>
                <a:lnTo>
                  <a:pt x="4292" y="1134"/>
                </a:lnTo>
                <a:lnTo>
                  <a:pt x="4292" y="1134"/>
                </a:lnTo>
                <a:lnTo>
                  <a:pt x="4298" y="1124"/>
                </a:lnTo>
                <a:lnTo>
                  <a:pt x="4308" y="1116"/>
                </a:lnTo>
                <a:lnTo>
                  <a:pt x="4308" y="1116"/>
                </a:lnTo>
                <a:lnTo>
                  <a:pt x="4312" y="1116"/>
                </a:lnTo>
                <a:lnTo>
                  <a:pt x="4314" y="1118"/>
                </a:lnTo>
                <a:lnTo>
                  <a:pt x="4314" y="1118"/>
                </a:lnTo>
                <a:lnTo>
                  <a:pt x="4308" y="1122"/>
                </a:lnTo>
                <a:lnTo>
                  <a:pt x="4306" y="1126"/>
                </a:lnTo>
                <a:lnTo>
                  <a:pt x="4304" y="1130"/>
                </a:lnTo>
                <a:lnTo>
                  <a:pt x="4304" y="1136"/>
                </a:lnTo>
                <a:lnTo>
                  <a:pt x="4304" y="1136"/>
                </a:lnTo>
                <a:close/>
                <a:moveTo>
                  <a:pt x="4348" y="1088"/>
                </a:moveTo>
                <a:lnTo>
                  <a:pt x="4348" y="1088"/>
                </a:lnTo>
                <a:lnTo>
                  <a:pt x="4348" y="1088"/>
                </a:lnTo>
                <a:lnTo>
                  <a:pt x="4348" y="1088"/>
                </a:lnTo>
                <a:lnTo>
                  <a:pt x="4348" y="1088"/>
                </a:lnTo>
                <a:lnTo>
                  <a:pt x="4348" y="1088"/>
                </a:lnTo>
                <a:close/>
                <a:moveTo>
                  <a:pt x="4378" y="1102"/>
                </a:moveTo>
                <a:lnTo>
                  <a:pt x="4378" y="1102"/>
                </a:lnTo>
                <a:lnTo>
                  <a:pt x="4374" y="1094"/>
                </a:lnTo>
                <a:lnTo>
                  <a:pt x="4368" y="1088"/>
                </a:lnTo>
                <a:lnTo>
                  <a:pt x="4362" y="1084"/>
                </a:lnTo>
                <a:lnTo>
                  <a:pt x="4358" y="1078"/>
                </a:lnTo>
                <a:lnTo>
                  <a:pt x="4358" y="1078"/>
                </a:lnTo>
                <a:lnTo>
                  <a:pt x="4360" y="1070"/>
                </a:lnTo>
                <a:lnTo>
                  <a:pt x="4360" y="1070"/>
                </a:lnTo>
                <a:lnTo>
                  <a:pt x="4378" y="1068"/>
                </a:lnTo>
                <a:lnTo>
                  <a:pt x="4396" y="1072"/>
                </a:lnTo>
                <a:lnTo>
                  <a:pt x="4396" y="1072"/>
                </a:lnTo>
                <a:lnTo>
                  <a:pt x="4402" y="1076"/>
                </a:lnTo>
                <a:lnTo>
                  <a:pt x="4408" y="1080"/>
                </a:lnTo>
                <a:lnTo>
                  <a:pt x="4410" y="1086"/>
                </a:lnTo>
                <a:lnTo>
                  <a:pt x="4410" y="1092"/>
                </a:lnTo>
                <a:lnTo>
                  <a:pt x="4408" y="1106"/>
                </a:lnTo>
                <a:lnTo>
                  <a:pt x="4402" y="1120"/>
                </a:lnTo>
                <a:lnTo>
                  <a:pt x="4402" y="1120"/>
                </a:lnTo>
                <a:lnTo>
                  <a:pt x="4390" y="1112"/>
                </a:lnTo>
                <a:lnTo>
                  <a:pt x="4382" y="1108"/>
                </a:lnTo>
                <a:lnTo>
                  <a:pt x="4378" y="1102"/>
                </a:lnTo>
                <a:lnTo>
                  <a:pt x="4378" y="1102"/>
                </a:lnTo>
                <a:close/>
                <a:moveTo>
                  <a:pt x="4440" y="1144"/>
                </a:moveTo>
                <a:lnTo>
                  <a:pt x="4440" y="1144"/>
                </a:lnTo>
                <a:lnTo>
                  <a:pt x="4428" y="1144"/>
                </a:lnTo>
                <a:lnTo>
                  <a:pt x="4416" y="1148"/>
                </a:lnTo>
                <a:lnTo>
                  <a:pt x="4408" y="1156"/>
                </a:lnTo>
                <a:lnTo>
                  <a:pt x="4400" y="1166"/>
                </a:lnTo>
                <a:lnTo>
                  <a:pt x="4400" y="1166"/>
                </a:lnTo>
                <a:lnTo>
                  <a:pt x="4390" y="1166"/>
                </a:lnTo>
                <a:lnTo>
                  <a:pt x="4390" y="1166"/>
                </a:lnTo>
                <a:lnTo>
                  <a:pt x="4406" y="1146"/>
                </a:lnTo>
                <a:lnTo>
                  <a:pt x="4422" y="1130"/>
                </a:lnTo>
                <a:lnTo>
                  <a:pt x="4422" y="1130"/>
                </a:lnTo>
                <a:lnTo>
                  <a:pt x="4442" y="1128"/>
                </a:lnTo>
                <a:lnTo>
                  <a:pt x="4442" y="1128"/>
                </a:lnTo>
                <a:lnTo>
                  <a:pt x="4442" y="1136"/>
                </a:lnTo>
                <a:lnTo>
                  <a:pt x="4440" y="1144"/>
                </a:lnTo>
                <a:lnTo>
                  <a:pt x="4440" y="1144"/>
                </a:lnTo>
                <a:close/>
                <a:moveTo>
                  <a:pt x="4452" y="1128"/>
                </a:moveTo>
                <a:lnTo>
                  <a:pt x="4452" y="1128"/>
                </a:lnTo>
                <a:lnTo>
                  <a:pt x="4460" y="1130"/>
                </a:lnTo>
                <a:lnTo>
                  <a:pt x="4460" y="1130"/>
                </a:lnTo>
                <a:lnTo>
                  <a:pt x="4452" y="1148"/>
                </a:lnTo>
                <a:lnTo>
                  <a:pt x="4452" y="1148"/>
                </a:lnTo>
                <a:lnTo>
                  <a:pt x="4452" y="1128"/>
                </a:lnTo>
                <a:lnTo>
                  <a:pt x="4452" y="1128"/>
                </a:lnTo>
                <a:close/>
                <a:moveTo>
                  <a:pt x="4458" y="1156"/>
                </a:moveTo>
                <a:lnTo>
                  <a:pt x="4458" y="1156"/>
                </a:lnTo>
                <a:lnTo>
                  <a:pt x="4458" y="1152"/>
                </a:lnTo>
                <a:lnTo>
                  <a:pt x="4456" y="1150"/>
                </a:lnTo>
                <a:lnTo>
                  <a:pt x="4456" y="1150"/>
                </a:lnTo>
                <a:lnTo>
                  <a:pt x="4462" y="1138"/>
                </a:lnTo>
                <a:lnTo>
                  <a:pt x="4464" y="1132"/>
                </a:lnTo>
                <a:lnTo>
                  <a:pt x="4470" y="1128"/>
                </a:lnTo>
                <a:lnTo>
                  <a:pt x="4470" y="1128"/>
                </a:lnTo>
                <a:lnTo>
                  <a:pt x="4474" y="1136"/>
                </a:lnTo>
                <a:lnTo>
                  <a:pt x="4478" y="1144"/>
                </a:lnTo>
                <a:lnTo>
                  <a:pt x="4482" y="1164"/>
                </a:lnTo>
                <a:lnTo>
                  <a:pt x="4482" y="1164"/>
                </a:lnTo>
                <a:lnTo>
                  <a:pt x="4476" y="1162"/>
                </a:lnTo>
                <a:lnTo>
                  <a:pt x="4472" y="1158"/>
                </a:lnTo>
                <a:lnTo>
                  <a:pt x="4466" y="1156"/>
                </a:lnTo>
                <a:lnTo>
                  <a:pt x="4458" y="1156"/>
                </a:lnTo>
                <a:lnTo>
                  <a:pt x="4458" y="1156"/>
                </a:lnTo>
                <a:close/>
                <a:moveTo>
                  <a:pt x="4482" y="1166"/>
                </a:moveTo>
                <a:lnTo>
                  <a:pt x="4482" y="1166"/>
                </a:lnTo>
                <a:lnTo>
                  <a:pt x="4482" y="1168"/>
                </a:lnTo>
                <a:lnTo>
                  <a:pt x="4482" y="1168"/>
                </a:lnTo>
                <a:lnTo>
                  <a:pt x="4482" y="1166"/>
                </a:lnTo>
                <a:lnTo>
                  <a:pt x="4482" y="1166"/>
                </a:lnTo>
                <a:close/>
                <a:moveTo>
                  <a:pt x="4534" y="1228"/>
                </a:moveTo>
                <a:lnTo>
                  <a:pt x="4534" y="1228"/>
                </a:lnTo>
                <a:lnTo>
                  <a:pt x="4536" y="1226"/>
                </a:lnTo>
                <a:lnTo>
                  <a:pt x="4538" y="1226"/>
                </a:lnTo>
                <a:lnTo>
                  <a:pt x="4540" y="1226"/>
                </a:lnTo>
                <a:lnTo>
                  <a:pt x="4542" y="1224"/>
                </a:lnTo>
                <a:lnTo>
                  <a:pt x="4542" y="1224"/>
                </a:lnTo>
                <a:lnTo>
                  <a:pt x="4522" y="1222"/>
                </a:lnTo>
                <a:lnTo>
                  <a:pt x="4504" y="1220"/>
                </a:lnTo>
                <a:lnTo>
                  <a:pt x="4504" y="1220"/>
                </a:lnTo>
                <a:lnTo>
                  <a:pt x="4504" y="1214"/>
                </a:lnTo>
                <a:lnTo>
                  <a:pt x="4500" y="1206"/>
                </a:lnTo>
                <a:lnTo>
                  <a:pt x="4500" y="1206"/>
                </a:lnTo>
                <a:lnTo>
                  <a:pt x="4504" y="1200"/>
                </a:lnTo>
                <a:lnTo>
                  <a:pt x="4508" y="1194"/>
                </a:lnTo>
                <a:lnTo>
                  <a:pt x="4508" y="1194"/>
                </a:lnTo>
                <a:lnTo>
                  <a:pt x="4508" y="1200"/>
                </a:lnTo>
                <a:lnTo>
                  <a:pt x="4510" y="1204"/>
                </a:lnTo>
                <a:lnTo>
                  <a:pt x="4510" y="1204"/>
                </a:lnTo>
                <a:lnTo>
                  <a:pt x="4522" y="1204"/>
                </a:lnTo>
                <a:lnTo>
                  <a:pt x="4534" y="1198"/>
                </a:lnTo>
                <a:lnTo>
                  <a:pt x="4534" y="1198"/>
                </a:lnTo>
                <a:lnTo>
                  <a:pt x="4542" y="1212"/>
                </a:lnTo>
                <a:lnTo>
                  <a:pt x="4552" y="1222"/>
                </a:lnTo>
                <a:lnTo>
                  <a:pt x="4552" y="1222"/>
                </a:lnTo>
                <a:lnTo>
                  <a:pt x="4544" y="1226"/>
                </a:lnTo>
                <a:lnTo>
                  <a:pt x="4534" y="1228"/>
                </a:lnTo>
                <a:lnTo>
                  <a:pt x="4534" y="1228"/>
                </a:lnTo>
                <a:close/>
                <a:moveTo>
                  <a:pt x="4580" y="1248"/>
                </a:moveTo>
                <a:lnTo>
                  <a:pt x="4580" y="1248"/>
                </a:lnTo>
                <a:lnTo>
                  <a:pt x="4578" y="1240"/>
                </a:lnTo>
                <a:lnTo>
                  <a:pt x="4580" y="1236"/>
                </a:lnTo>
                <a:lnTo>
                  <a:pt x="4582" y="1234"/>
                </a:lnTo>
                <a:lnTo>
                  <a:pt x="4582" y="1234"/>
                </a:lnTo>
                <a:lnTo>
                  <a:pt x="4592" y="1240"/>
                </a:lnTo>
                <a:lnTo>
                  <a:pt x="4602" y="1250"/>
                </a:lnTo>
                <a:lnTo>
                  <a:pt x="4602" y="1250"/>
                </a:lnTo>
                <a:lnTo>
                  <a:pt x="4602" y="1250"/>
                </a:lnTo>
                <a:lnTo>
                  <a:pt x="4602" y="1250"/>
                </a:lnTo>
                <a:lnTo>
                  <a:pt x="4596" y="1250"/>
                </a:lnTo>
                <a:lnTo>
                  <a:pt x="4590" y="1250"/>
                </a:lnTo>
                <a:lnTo>
                  <a:pt x="4584" y="1248"/>
                </a:lnTo>
                <a:lnTo>
                  <a:pt x="4580" y="1248"/>
                </a:lnTo>
                <a:lnTo>
                  <a:pt x="4580" y="1248"/>
                </a:lnTo>
                <a:close/>
                <a:moveTo>
                  <a:pt x="4606" y="1218"/>
                </a:moveTo>
                <a:lnTo>
                  <a:pt x="4606" y="1218"/>
                </a:lnTo>
                <a:lnTo>
                  <a:pt x="4606" y="1204"/>
                </a:lnTo>
                <a:lnTo>
                  <a:pt x="4606" y="1204"/>
                </a:lnTo>
                <a:lnTo>
                  <a:pt x="4608" y="1200"/>
                </a:lnTo>
                <a:lnTo>
                  <a:pt x="4612" y="1198"/>
                </a:lnTo>
                <a:lnTo>
                  <a:pt x="4612" y="1198"/>
                </a:lnTo>
                <a:lnTo>
                  <a:pt x="4608" y="1210"/>
                </a:lnTo>
                <a:lnTo>
                  <a:pt x="4608" y="1210"/>
                </a:lnTo>
                <a:lnTo>
                  <a:pt x="4612" y="1210"/>
                </a:lnTo>
                <a:lnTo>
                  <a:pt x="4614" y="1210"/>
                </a:lnTo>
                <a:lnTo>
                  <a:pt x="4616" y="1208"/>
                </a:lnTo>
                <a:lnTo>
                  <a:pt x="4618" y="1210"/>
                </a:lnTo>
                <a:lnTo>
                  <a:pt x="4618" y="1210"/>
                </a:lnTo>
                <a:lnTo>
                  <a:pt x="4618" y="1216"/>
                </a:lnTo>
                <a:lnTo>
                  <a:pt x="4618" y="1216"/>
                </a:lnTo>
                <a:lnTo>
                  <a:pt x="4614" y="1218"/>
                </a:lnTo>
                <a:lnTo>
                  <a:pt x="4606" y="1218"/>
                </a:lnTo>
                <a:lnTo>
                  <a:pt x="4606" y="1218"/>
                </a:lnTo>
                <a:close/>
                <a:moveTo>
                  <a:pt x="4740" y="1212"/>
                </a:moveTo>
                <a:lnTo>
                  <a:pt x="4740" y="1212"/>
                </a:lnTo>
                <a:lnTo>
                  <a:pt x="4738" y="1212"/>
                </a:lnTo>
                <a:lnTo>
                  <a:pt x="4738" y="1212"/>
                </a:lnTo>
                <a:lnTo>
                  <a:pt x="4740" y="1212"/>
                </a:lnTo>
                <a:lnTo>
                  <a:pt x="4740" y="1212"/>
                </a:lnTo>
                <a:lnTo>
                  <a:pt x="4740" y="1210"/>
                </a:lnTo>
                <a:lnTo>
                  <a:pt x="4738" y="1208"/>
                </a:lnTo>
                <a:lnTo>
                  <a:pt x="4734" y="1206"/>
                </a:lnTo>
                <a:lnTo>
                  <a:pt x="4730" y="1206"/>
                </a:lnTo>
                <a:lnTo>
                  <a:pt x="4728" y="1206"/>
                </a:lnTo>
                <a:lnTo>
                  <a:pt x="4728" y="1208"/>
                </a:lnTo>
                <a:lnTo>
                  <a:pt x="4728" y="1208"/>
                </a:lnTo>
                <a:lnTo>
                  <a:pt x="4732" y="1208"/>
                </a:lnTo>
                <a:lnTo>
                  <a:pt x="4734" y="1212"/>
                </a:lnTo>
                <a:lnTo>
                  <a:pt x="4734" y="1212"/>
                </a:lnTo>
                <a:lnTo>
                  <a:pt x="4720" y="1210"/>
                </a:lnTo>
                <a:lnTo>
                  <a:pt x="4720" y="1210"/>
                </a:lnTo>
                <a:lnTo>
                  <a:pt x="4720" y="1202"/>
                </a:lnTo>
                <a:lnTo>
                  <a:pt x="4722" y="1200"/>
                </a:lnTo>
                <a:lnTo>
                  <a:pt x="4724" y="1198"/>
                </a:lnTo>
                <a:lnTo>
                  <a:pt x="4724" y="1198"/>
                </a:lnTo>
                <a:lnTo>
                  <a:pt x="4718" y="1198"/>
                </a:lnTo>
                <a:lnTo>
                  <a:pt x="4718" y="1198"/>
                </a:lnTo>
                <a:lnTo>
                  <a:pt x="4712" y="1190"/>
                </a:lnTo>
                <a:lnTo>
                  <a:pt x="4706" y="1184"/>
                </a:lnTo>
                <a:lnTo>
                  <a:pt x="4700" y="1176"/>
                </a:lnTo>
                <a:lnTo>
                  <a:pt x="4700" y="1176"/>
                </a:lnTo>
                <a:lnTo>
                  <a:pt x="4704" y="1188"/>
                </a:lnTo>
                <a:lnTo>
                  <a:pt x="4712" y="1198"/>
                </a:lnTo>
                <a:lnTo>
                  <a:pt x="4712" y="1198"/>
                </a:lnTo>
                <a:lnTo>
                  <a:pt x="4700" y="1200"/>
                </a:lnTo>
                <a:lnTo>
                  <a:pt x="4700" y="1200"/>
                </a:lnTo>
                <a:lnTo>
                  <a:pt x="4700" y="1198"/>
                </a:lnTo>
                <a:lnTo>
                  <a:pt x="4698" y="1196"/>
                </a:lnTo>
                <a:lnTo>
                  <a:pt x="4698" y="1196"/>
                </a:lnTo>
                <a:lnTo>
                  <a:pt x="4682" y="1198"/>
                </a:lnTo>
                <a:lnTo>
                  <a:pt x="4668" y="1196"/>
                </a:lnTo>
                <a:lnTo>
                  <a:pt x="4640" y="1190"/>
                </a:lnTo>
                <a:lnTo>
                  <a:pt x="4640" y="1190"/>
                </a:lnTo>
                <a:lnTo>
                  <a:pt x="4626" y="1146"/>
                </a:lnTo>
                <a:lnTo>
                  <a:pt x="4626" y="1146"/>
                </a:lnTo>
                <a:lnTo>
                  <a:pt x="4626" y="1146"/>
                </a:lnTo>
                <a:lnTo>
                  <a:pt x="4626" y="1146"/>
                </a:lnTo>
                <a:lnTo>
                  <a:pt x="4630" y="1140"/>
                </a:lnTo>
                <a:lnTo>
                  <a:pt x="4630" y="1140"/>
                </a:lnTo>
                <a:lnTo>
                  <a:pt x="4628" y="1136"/>
                </a:lnTo>
                <a:lnTo>
                  <a:pt x="4628" y="1132"/>
                </a:lnTo>
                <a:lnTo>
                  <a:pt x="4628" y="1122"/>
                </a:lnTo>
                <a:lnTo>
                  <a:pt x="4630" y="1114"/>
                </a:lnTo>
                <a:lnTo>
                  <a:pt x="4628" y="1108"/>
                </a:lnTo>
                <a:lnTo>
                  <a:pt x="4628" y="1108"/>
                </a:lnTo>
                <a:lnTo>
                  <a:pt x="4630" y="1106"/>
                </a:lnTo>
                <a:lnTo>
                  <a:pt x="4630" y="1106"/>
                </a:lnTo>
                <a:lnTo>
                  <a:pt x="4634" y="1106"/>
                </a:lnTo>
                <a:lnTo>
                  <a:pt x="4634" y="1106"/>
                </a:lnTo>
                <a:lnTo>
                  <a:pt x="4638" y="1106"/>
                </a:lnTo>
                <a:lnTo>
                  <a:pt x="4642" y="1108"/>
                </a:lnTo>
                <a:lnTo>
                  <a:pt x="4648" y="1114"/>
                </a:lnTo>
                <a:lnTo>
                  <a:pt x="4654" y="1120"/>
                </a:lnTo>
                <a:lnTo>
                  <a:pt x="4656" y="1124"/>
                </a:lnTo>
                <a:lnTo>
                  <a:pt x="4660" y="1126"/>
                </a:lnTo>
                <a:lnTo>
                  <a:pt x="4660" y="1126"/>
                </a:lnTo>
                <a:lnTo>
                  <a:pt x="4662" y="1124"/>
                </a:lnTo>
                <a:lnTo>
                  <a:pt x="4662" y="1122"/>
                </a:lnTo>
                <a:lnTo>
                  <a:pt x="4658" y="1116"/>
                </a:lnTo>
                <a:lnTo>
                  <a:pt x="4654" y="1112"/>
                </a:lnTo>
                <a:lnTo>
                  <a:pt x="4654" y="1110"/>
                </a:lnTo>
                <a:lnTo>
                  <a:pt x="4656" y="1108"/>
                </a:lnTo>
                <a:lnTo>
                  <a:pt x="4656" y="1108"/>
                </a:lnTo>
                <a:lnTo>
                  <a:pt x="4668" y="1112"/>
                </a:lnTo>
                <a:lnTo>
                  <a:pt x="4680" y="1118"/>
                </a:lnTo>
                <a:lnTo>
                  <a:pt x="4680" y="1118"/>
                </a:lnTo>
                <a:lnTo>
                  <a:pt x="4676" y="1120"/>
                </a:lnTo>
                <a:lnTo>
                  <a:pt x="4676" y="1124"/>
                </a:lnTo>
                <a:lnTo>
                  <a:pt x="4676" y="1130"/>
                </a:lnTo>
                <a:lnTo>
                  <a:pt x="4672" y="1134"/>
                </a:lnTo>
                <a:lnTo>
                  <a:pt x="4672" y="1134"/>
                </a:lnTo>
                <a:lnTo>
                  <a:pt x="4680" y="1132"/>
                </a:lnTo>
                <a:lnTo>
                  <a:pt x="4686" y="1132"/>
                </a:lnTo>
                <a:lnTo>
                  <a:pt x="4686" y="1132"/>
                </a:lnTo>
                <a:lnTo>
                  <a:pt x="4688" y="1134"/>
                </a:lnTo>
                <a:lnTo>
                  <a:pt x="4688" y="1138"/>
                </a:lnTo>
                <a:lnTo>
                  <a:pt x="4688" y="1140"/>
                </a:lnTo>
                <a:lnTo>
                  <a:pt x="4688" y="1142"/>
                </a:lnTo>
                <a:lnTo>
                  <a:pt x="4688" y="1142"/>
                </a:lnTo>
                <a:lnTo>
                  <a:pt x="4692" y="1142"/>
                </a:lnTo>
                <a:lnTo>
                  <a:pt x="4696" y="1144"/>
                </a:lnTo>
                <a:lnTo>
                  <a:pt x="4702" y="1148"/>
                </a:lnTo>
                <a:lnTo>
                  <a:pt x="4702" y="1148"/>
                </a:lnTo>
                <a:lnTo>
                  <a:pt x="4704" y="1140"/>
                </a:lnTo>
                <a:lnTo>
                  <a:pt x="4704" y="1140"/>
                </a:lnTo>
                <a:lnTo>
                  <a:pt x="4708" y="1146"/>
                </a:lnTo>
                <a:lnTo>
                  <a:pt x="4708" y="1146"/>
                </a:lnTo>
                <a:lnTo>
                  <a:pt x="4730" y="1172"/>
                </a:lnTo>
                <a:lnTo>
                  <a:pt x="4740" y="1184"/>
                </a:lnTo>
                <a:lnTo>
                  <a:pt x="4754" y="1192"/>
                </a:lnTo>
                <a:lnTo>
                  <a:pt x="4754" y="1192"/>
                </a:lnTo>
                <a:lnTo>
                  <a:pt x="4752" y="1198"/>
                </a:lnTo>
                <a:lnTo>
                  <a:pt x="4750" y="1204"/>
                </a:lnTo>
                <a:lnTo>
                  <a:pt x="4746" y="1210"/>
                </a:lnTo>
                <a:lnTo>
                  <a:pt x="4740" y="1212"/>
                </a:lnTo>
                <a:lnTo>
                  <a:pt x="4740" y="1212"/>
                </a:lnTo>
                <a:close/>
                <a:moveTo>
                  <a:pt x="4806" y="986"/>
                </a:moveTo>
                <a:lnTo>
                  <a:pt x="4806" y="986"/>
                </a:lnTo>
                <a:lnTo>
                  <a:pt x="4806" y="984"/>
                </a:lnTo>
                <a:lnTo>
                  <a:pt x="4806" y="982"/>
                </a:lnTo>
                <a:lnTo>
                  <a:pt x="4806" y="980"/>
                </a:lnTo>
                <a:lnTo>
                  <a:pt x="4804" y="978"/>
                </a:lnTo>
                <a:lnTo>
                  <a:pt x="4804" y="978"/>
                </a:lnTo>
                <a:lnTo>
                  <a:pt x="4804" y="984"/>
                </a:lnTo>
                <a:lnTo>
                  <a:pt x="4802" y="986"/>
                </a:lnTo>
                <a:lnTo>
                  <a:pt x="4802" y="986"/>
                </a:lnTo>
                <a:lnTo>
                  <a:pt x="4800" y="986"/>
                </a:lnTo>
                <a:lnTo>
                  <a:pt x="4796" y="986"/>
                </a:lnTo>
                <a:lnTo>
                  <a:pt x="4796" y="986"/>
                </a:lnTo>
                <a:lnTo>
                  <a:pt x="4796" y="988"/>
                </a:lnTo>
                <a:lnTo>
                  <a:pt x="4792" y="990"/>
                </a:lnTo>
                <a:lnTo>
                  <a:pt x="4790" y="992"/>
                </a:lnTo>
                <a:lnTo>
                  <a:pt x="4790" y="994"/>
                </a:lnTo>
                <a:lnTo>
                  <a:pt x="4790" y="994"/>
                </a:lnTo>
                <a:lnTo>
                  <a:pt x="4798" y="992"/>
                </a:lnTo>
                <a:lnTo>
                  <a:pt x="4802" y="990"/>
                </a:lnTo>
                <a:lnTo>
                  <a:pt x="4808" y="990"/>
                </a:lnTo>
                <a:lnTo>
                  <a:pt x="4808" y="990"/>
                </a:lnTo>
                <a:lnTo>
                  <a:pt x="4808" y="998"/>
                </a:lnTo>
                <a:lnTo>
                  <a:pt x="4810" y="1002"/>
                </a:lnTo>
                <a:lnTo>
                  <a:pt x="4810" y="1006"/>
                </a:lnTo>
                <a:lnTo>
                  <a:pt x="4810" y="1006"/>
                </a:lnTo>
                <a:lnTo>
                  <a:pt x="4808" y="1006"/>
                </a:lnTo>
                <a:lnTo>
                  <a:pt x="4806" y="1008"/>
                </a:lnTo>
                <a:lnTo>
                  <a:pt x="4802" y="1012"/>
                </a:lnTo>
                <a:lnTo>
                  <a:pt x="4802" y="1012"/>
                </a:lnTo>
                <a:lnTo>
                  <a:pt x="4808" y="1020"/>
                </a:lnTo>
                <a:lnTo>
                  <a:pt x="4814" y="1026"/>
                </a:lnTo>
                <a:lnTo>
                  <a:pt x="4814" y="1026"/>
                </a:lnTo>
                <a:lnTo>
                  <a:pt x="4806" y="1026"/>
                </a:lnTo>
                <a:lnTo>
                  <a:pt x="4802" y="1028"/>
                </a:lnTo>
                <a:lnTo>
                  <a:pt x="4794" y="1038"/>
                </a:lnTo>
                <a:lnTo>
                  <a:pt x="4794" y="1038"/>
                </a:lnTo>
                <a:lnTo>
                  <a:pt x="4798" y="1044"/>
                </a:lnTo>
                <a:lnTo>
                  <a:pt x="4802" y="1046"/>
                </a:lnTo>
                <a:lnTo>
                  <a:pt x="4802" y="1046"/>
                </a:lnTo>
                <a:lnTo>
                  <a:pt x="4800" y="1048"/>
                </a:lnTo>
                <a:lnTo>
                  <a:pt x="4798" y="1052"/>
                </a:lnTo>
                <a:lnTo>
                  <a:pt x="4796" y="1054"/>
                </a:lnTo>
                <a:lnTo>
                  <a:pt x="4794" y="1056"/>
                </a:lnTo>
                <a:lnTo>
                  <a:pt x="4794" y="1056"/>
                </a:lnTo>
                <a:lnTo>
                  <a:pt x="4790" y="1054"/>
                </a:lnTo>
                <a:lnTo>
                  <a:pt x="4786" y="1052"/>
                </a:lnTo>
                <a:lnTo>
                  <a:pt x="4786" y="1052"/>
                </a:lnTo>
                <a:lnTo>
                  <a:pt x="4786" y="1058"/>
                </a:lnTo>
                <a:lnTo>
                  <a:pt x="4786" y="1062"/>
                </a:lnTo>
                <a:lnTo>
                  <a:pt x="4790" y="1072"/>
                </a:lnTo>
                <a:lnTo>
                  <a:pt x="4790" y="1072"/>
                </a:lnTo>
                <a:lnTo>
                  <a:pt x="4784" y="1074"/>
                </a:lnTo>
                <a:lnTo>
                  <a:pt x="4780" y="1080"/>
                </a:lnTo>
                <a:lnTo>
                  <a:pt x="4778" y="1084"/>
                </a:lnTo>
                <a:lnTo>
                  <a:pt x="4774" y="1088"/>
                </a:lnTo>
                <a:lnTo>
                  <a:pt x="4774" y="1088"/>
                </a:lnTo>
                <a:lnTo>
                  <a:pt x="4764" y="1086"/>
                </a:lnTo>
                <a:lnTo>
                  <a:pt x="4758" y="1086"/>
                </a:lnTo>
                <a:lnTo>
                  <a:pt x="4744" y="1088"/>
                </a:lnTo>
                <a:lnTo>
                  <a:pt x="4744" y="1088"/>
                </a:lnTo>
                <a:lnTo>
                  <a:pt x="4742" y="1086"/>
                </a:lnTo>
                <a:lnTo>
                  <a:pt x="4742" y="1082"/>
                </a:lnTo>
                <a:lnTo>
                  <a:pt x="4744" y="1074"/>
                </a:lnTo>
                <a:lnTo>
                  <a:pt x="4744" y="1074"/>
                </a:lnTo>
                <a:lnTo>
                  <a:pt x="4738" y="1072"/>
                </a:lnTo>
                <a:lnTo>
                  <a:pt x="4738" y="1072"/>
                </a:lnTo>
                <a:lnTo>
                  <a:pt x="4736" y="1070"/>
                </a:lnTo>
                <a:lnTo>
                  <a:pt x="4736" y="1070"/>
                </a:lnTo>
                <a:lnTo>
                  <a:pt x="4742" y="1066"/>
                </a:lnTo>
                <a:lnTo>
                  <a:pt x="4744" y="1064"/>
                </a:lnTo>
                <a:lnTo>
                  <a:pt x="4744" y="1062"/>
                </a:lnTo>
                <a:lnTo>
                  <a:pt x="4744" y="1062"/>
                </a:lnTo>
                <a:lnTo>
                  <a:pt x="4740" y="1060"/>
                </a:lnTo>
                <a:lnTo>
                  <a:pt x="4738" y="1058"/>
                </a:lnTo>
                <a:lnTo>
                  <a:pt x="4736" y="1050"/>
                </a:lnTo>
                <a:lnTo>
                  <a:pt x="4736" y="1050"/>
                </a:lnTo>
                <a:lnTo>
                  <a:pt x="4738" y="1050"/>
                </a:lnTo>
                <a:lnTo>
                  <a:pt x="4742" y="1048"/>
                </a:lnTo>
                <a:lnTo>
                  <a:pt x="4744" y="1046"/>
                </a:lnTo>
                <a:lnTo>
                  <a:pt x="4744" y="1044"/>
                </a:lnTo>
                <a:lnTo>
                  <a:pt x="4744" y="1044"/>
                </a:lnTo>
                <a:lnTo>
                  <a:pt x="4738" y="1044"/>
                </a:lnTo>
                <a:lnTo>
                  <a:pt x="4736" y="1044"/>
                </a:lnTo>
                <a:lnTo>
                  <a:pt x="4734" y="1040"/>
                </a:lnTo>
                <a:lnTo>
                  <a:pt x="4728" y="1038"/>
                </a:lnTo>
                <a:lnTo>
                  <a:pt x="4728" y="1038"/>
                </a:lnTo>
                <a:lnTo>
                  <a:pt x="4728" y="1032"/>
                </a:lnTo>
                <a:lnTo>
                  <a:pt x="4726" y="1030"/>
                </a:lnTo>
                <a:lnTo>
                  <a:pt x="4722" y="1026"/>
                </a:lnTo>
                <a:lnTo>
                  <a:pt x="4720" y="1024"/>
                </a:lnTo>
                <a:lnTo>
                  <a:pt x="4720" y="1024"/>
                </a:lnTo>
                <a:lnTo>
                  <a:pt x="4722" y="1024"/>
                </a:lnTo>
                <a:lnTo>
                  <a:pt x="4726" y="1024"/>
                </a:lnTo>
                <a:lnTo>
                  <a:pt x="4728" y="1024"/>
                </a:lnTo>
                <a:lnTo>
                  <a:pt x="4730" y="1022"/>
                </a:lnTo>
                <a:lnTo>
                  <a:pt x="4730" y="1022"/>
                </a:lnTo>
                <a:lnTo>
                  <a:pt x="4726" y="1020"/>
                </a:lnTo>
                <a:lnTo>
                  <a:pt x="4722" y="1016"/>
                </a:lnTo>
                <a:lnTo>
                  <a:pt x="4722" y="1016"/>
                </a:lnTo>
                <a:lnTo>
                  <a:pt x="4786" y="1022"/>
                </a:lnTo>
                <a:lnTo>
                  <a:pt x="4786" y="1022"/>
                </a:lnTo>
                <a:lnTo>
                  <a:pt x="4782" y="1018"/>
                </a:lnTo>
                <a:lnTo>
                  <a:pt x="4774" y="1016"/>
                </a:lnTo>
                <a:lnTo>
                  <a:pt x="4758" y="1014"/>
                </a:lnTo>
                <a:lnTo>
                  <a:pt x="4742" y="1012"/>
                </a:lnTo>
                <a:lnTo>
                  <a:pt x="4734" y="1010"/>
                </a:lnTo>
                <a:lnTo>
                  <a:pt x="4730" y="1006"/>
                </a:lnTo>
                <a:lnTo>
                  <a:pt x="4730" y="1006"/>
                </a:lnTo>
                <a:lnTo>
                  <a:pt x="4742" y="1006"/>
                </a:lnTo>
                <a:lnTo>
                  <a:pt x="4752" y="1004"/>
                </a:lnTo>
                <a:lnTo>
                  <a:pt x="4756" y="1002"/>
                </a:lnTo>
                <a:lnTo>
                  <a:pt x="4760" y="1000"/>
                </a:lnTo>
                <a:lnTo>
                  <a:pt x="4760" y="996"/>
                </a:lnTo>
                <a:lnTo>
                  <a:pt x="4762" y="990"/>
                </a:lnTo>
                <a:lnTo>
                  <a:pt x="4762" y="990"/>
                </a:lnTo>
                <a:lnTo>
                  <a:pt x="4760" y="988"/>
                </a:lnTo>
                <a:lnTo>
                  <a:pt x="4756" y="984"/>
                </a:lnTo>
                <a:lnTo>
                  <a:pt x="4748" y="982"/>
                </a:lnTo>
                <a:lnTo>
                  <a:pt x="4730" y="980"/>
                </a:lnTo>
                <a:lnTo>
                  <a:pt x="4730" y="980"/>
                </a:lnTo>
                <a:lnTo>
                  <a:pt x="4726" y="974"/>
                </a:lnTo>
                <a:lnTo>
                  <a:pt x="4724" y="966"/>
                </a:lnTo>
                <a:lnTo>
                  <a:pt x="4722" y="952"/>
                </a:lnTo>
                <a:lnTo>
                  <a:pt x="4722" y="952"/>
                </a:lnTo>
                <a:lnTo>
                  <a:pt x="4718" y="950"/>
                </a:lnTo>
                <a:lnTo>
                  <a:pt x="4718" y="950"/>
                </a:lnTo>
                <a:lnTo>
                  <a:pt x="4720" y="950"/>
                </a:lnTo>
                <a:lnTo>
                  <a:pt x="4720" y="950"/>
                </a:lnTo>
                <a:lnTo>
                  <a:pt x="4736" y="954"/>
                </a:lnTo>
                <a:lnTo>
                  <a:pt x="4736" y="954"/>
                </a:lnTo>
                <a:lnTo>
                  <a:pt x="4738" y="938"/>
                </a:lnTo>
                <a:lnTo>
                  <a:pt x="4738" y="932"/>
                </a:lnTo>
                <a:lnTo>
                  <a:pt x="4738" y="932"/>
                </a:lnTo>
                <a:lnTo>
                  <a:pt x="4744" y="922"/>
                </a:lnTo>
                <a:lnTo>
                  <a:pt x="4754" y="904"/>
                </a:lnTo>
                <a:lnTo>
                  <a:pt x="4766" y="878"/>
                </a:lnTo>
                <a:lnTo>
                  <a:pt x="4766" y="878"/>
                </a:lnTo>
                <a:lnTo>
                  <a:pt x="4770" y="870"/>
                </a:lnTo>
                <a:lnTo>
                  <a:pt x="4772" y="868"/>
                </a:lnTo>
                <a:lnTo>
                  <a:pt x="4776" y="868"/>
                </a:lnTo>
                <a:lnTo>
                  <a:pt x="4776" y="870"/>
                </a:lnTo>
                <a:lnTo>
                  <a:pt x="4776" y="870"/>
                </a:lnTo>
                <a:lnTo>
                  <a:pt x="4782" y="870"/>
                </a:lnTo>
                <a:lnTo>
                  <a:pt x="4786" y="874"/>
                </a:lnTo>
                <a:lnTo>
                  <a:pt x="4790" y="878"/>
                </a:lnTo>
                <a:lnTo>
                  <a:pt x="4790" y="878"/>
                </a:lnTo>
                <a:lnTo>
                  <a:pt x="4794" y="876"/>
                </a:lnTo>
                <a:lnTo>
                  <a:pt x="4798" y="878"/>
                </a:lnTo>
                <a:lnTo>
                  <a:pt x="4798" y="878"/>
                </a:lnTo>
                <a:lnTo>
                  <a:pt x="4798" y="878"/>
                </a:lnTo>
                <a:lnTo>
                  <a:pt x="4798" y="878"/>
                </a:lnTo>
                <a:lnTo>
                  <a:pt x="4798" y="880"/>
                </a:lnTo>
                <a:lnTo>
                  <a:pt x="4798" y="882"/>
                </a:lnTo>
                <a:lnTo>
                  <a:pt x="4796" y="882"/>
                </a:lnTo>
                <a:lnTo>
                  <a:pt x="4796" y="884"/>
                </a:lnTo>
                <a:lnTo>
                  <a:pt x="4796" y="884"/>
                </a:lnTo>
                <a:lnTo>
                  <a:pt x="4800" y="888"/>
                </a:lnTo>
                <a:lnTo>
                  <a:pt x="4802" y="892"/>
                </a:lnTo>
                <a:lnTo>
                  <a:pt x="4806" y="904"/>
                </a:lnTo>
                <a:lnTo>
                  <a:pt x="4806" y="904"/>
                </a:lnTo>
                <a:lnTo>
                  <a:pt x="4800" y="906"/>
                </a:lnTo>
                <a:lnTo>
                  <a:pt x="4796" y="908"/>
                </a:lnTo>
                <a:lnTo>
                  <a:pt x="4794" y="910"/>
                </a:lnTo>
                <a:lnTo>
                  <a:pt x="4794" y="910"/>
                </a:lnTo>
                <a:lnTo>
                  <a:pt x="4806" y="916"/>
                </a:lnTo>
                <a:lnTo>
                  <a:pt x="4806" y="916"/>
                </a:lnTo>
                <a:lnTo>
                  <a:pt x="4806" y="922"/>
                </a:lnTo>
                <a:lnTo>
                  <a:pt x="4804" y="928"/>
                </a:lnTo>
                <a:lnTo>
                  <a:pt x="4804" y="928"/>
                </a:lnTo>
                <a:lnTo>
                  <a:pt x="4804" y="926"/>
                </a:lnTo>
                <a:lnTo>
                  <a:pt x="4802" y="928"/>
                </a:lnTo>
                <a:lnTo>
                  <a:pt x="4802" y="928"/>
                </a:lnTo>
                <a:lnTo>
                  <a:pt x="4808" y="930"/>
                </a:lnTo>
                <a:lnTo>
                  <a:pt x="4808" y="930"/>
                </a:lnTo>
                <a:lnTo>
                  <a:pt x="4806" y="934"/>
                </a:lnTo>
                <a:lnTo>
                  <a:pt x="4802" y="938"/>
                </a:lnTo>
                <a:lnTo>
                  <a:pt x="4802" y="938"/>
                </a:lnTo>
                <a:lnTo>
                  <a:pt x="4804" y="944"/>
                </a:lnTo>
                <a:lnTo>
                  <a:pt x="4806" y="950"/>
                </a:lnTo>
                <a:lnTo>
                  <a:pt x="4810" y="954"/>
                </a:lnTo>
                <a:lnTo>
                  <a:pt x="4812" y="960"/>
                </a:lnTo>
                <a:lnTo>
                  <a:pt x="4812" y="960"/>
                </a:lnTo>
                <a:lnTo>
                  <a:pt x="4806" y="962"/>
                </a:lnTo>
                <a:lnTo>
                  <a:pt x="4802" y="966"/>
                </a:lnTo>
                <a:lnTo>
                  <a:pt x="4802" y="966"/>
                </a:lnTo>
                <a:lnTo>
                  <a:pt x="4804" y="968"/>
                </a:lnTo>
                <a:lnTo>
                  <a:pt x="4804" y="970"/>
                </a:lnTo>
                <a:lnTo>
                  <a:pt x="4804" y="974"/>
                </a:lnTo>
                <a:lnTo>
                  <a:pt x="4806" y="976"/>
                </a:lnTo>
                <a:lnTo>
                  <a:pt x="4806" y="976"/>
                </a:lnTo>
                <a:lnTo>
                  <a:pt x="4808" y="976"/>
                </a:lnTo>
                <a:lnTo>
                  <a:pt x="4810" y="976"/>
                </a:lnTo>
                <a:lnTo>
                  <a:pt x="4818" y="976"/>
                </a:lnTo>
                <a:lnTo>
                  <a:pt x="4818" y="976"/>
                </a:lnTo>
                <a:lnTo>
                  <a:pt x="4816" y="980"/>
                </a:lnTo>
                <a:lnTo>
                  <a:pt x="4814" y="982"/>
                </a:lnTo>
                <a:lnTo>
                  <a:pt x="4810" y="984"/>
                </a:lnTo>
                <a:lnTo>
                  <a:pt x="4806" y="986"/>
                </a:lnTo>
                <a:lnTo>
                  <a:pt x="4806" y="98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50BC7-7D90-49D1-9B51-C16C704E94F3}" type="slidenum">
              <a:rPr lang="en-US" smtClean="0"/>
              <a:t>10</a:t>
            </a:fld>
            <a:endParaRPr lang="en-US"/>
          </a:p>
        </p:txBody>
      </p:sp>
      <p:sp>
        <p:nvSpPr>
          <p:cNvPr id="3" name="Rectangle 66">
            <a:extLst>
              <a:ext uri="{FF2B5EF4-FFF2-40B4-BE49-F238E27FC236}">
                <a16:creationId xmlns:a16="http://schemas.microsoft.com/office/drawing/2014/main" id="{546E783A-F447-48D3-89B2-55A2CC60B347}"/>
              </a:ext>
            </a:extLst>
          </p:cNvPr>
          <p:cNvSpPr/>
          <p:nvPr/>
        </p:nvSpPr>
        <p:spPr>
          <a:xfrm>
            <a:off x="2049226" y="4321023"/>
            <a:ext cx="81554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en-US" sz="3600" noProof="1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Wir haben Lust auf ein neues Projekt –</a:t>
            </a:r>
          </a:p>
          <a:p>
            <a:pPr algn="ctr">
              <a:buClr>
                <a:srgbClr val="E24848"/>
              </a:buClr>
              <a:defRPr/>
            </a:pPr>
            <a:r>
              <a:rPr lang="en-US" sz="3600" noProof="1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ihr auch?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CB085B-D4DA-7F28-DA52-13E7D11F3FB8}"/>
              </a:ext>
            </a:extLst>
          </p:cNvPr>
          <p:cNvSpPr txBox="1">
            <a:spLocks/>
          </p:cNvSpPr>
          <p:nvPr/>
        </p:nvSpPr>
        <p:spPr>
          <a:xfrm>
            <a:off x="3408356" y="3660941"/>
            <a:ext cx="6130165" cy="413547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algn="l"/>
            <a:r>
              <a:rPr lang="en-US" sz="3600" b="1" spc="-15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Jugendchor &amp; Miteinander</a:t>
            </a:r>
          </a:p>
        </p:txBody>
      </p:sp>
    </p:spTree>
    <p:extLst>
      <p:ext uri="{BB962C8B-B14F-4D97-AF65-F5344CB8AC3E}">
        <p14:creationId xmlns:p14="http://schemas.microsoft.com/office/powerpoint/2010/main" val="383406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enutzerdefiniert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418C8F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566</Words>
  <Application>Microsoft Macintosh PowerPoint</Application>
  <PresentationFormat>Breitbild</PresentationFormat>
  <Paragraphs>152</Paragraphs>
  <Slides>10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Roboto</vt:lpstr>
      <vt:lpstr>Symbol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long island</dc:creator>
  <cp:lastModifiedBy>Anica Müller</cp:lastModifiedBy>
  <cp:revision>964</cp:revision>
  <dcterms:created xsi:type="dcterms:W3CDTF">2015-08-29T06:24:16Z</dcterms:created>
  <dcterms:modified xsi:type="dcterms:W3CDTF">2023-03-08T09:29:57Z</dcterms:modified>
</cp:coreProperties>
</file>